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 Light"/>
      <p:regular r:id="rId19"/>
      <p:bold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Barlow Semi Condensed Medium"/>
      <p:regular r:id="rId25"/>
      <p:bold r:id="rId26"/>
      <p:italic r:id="rId27"/>
      <p:boldItalic r:id="rId28"/>
    </p:embeddedFont>
    <p:embeddedFont>
      <p:font typeface="Baloo Thambi 2 ExtraBold"/>
      <p:bold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Fira Sans Extra Condensed"/>
      <p:regular r:id="rId34"/>
      <p:bold r:id="rId35"/>
      <p:italic r:id="rId36"/>
      <p:boldItalic r:id="rId37"/>
    </p:embeddedFont>
    <p:embeddedFont>
      <p:font typeface="Space Grotesk"/>
      <p:regular r:id="rId38"/>
      <p:bold r:id="rId39"/>
    </p:embeddedFont>
    <p:embeddedFont>
      <p:font typeface="Baloo Thambi 2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looThambi2-regular.fntdata"/><Relationship Id="rId20" Type="http://schemas.openxmlformats.org/officeDocument/2006/relationships/font" Target="fonts/RobotoSlabLight-bold.fntdata"/><Relationship Id="rId41" Type="http://schemas.openxmlformats.org/officeDocument/2006/relationships/font" Target="fonts/BalooThambi2-bold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BarlowSemiCondensedMedium-bold.fntdata"/><Relationship Id="rId25" Type="http://schemas.openxmlformats.org/officeDocument/2006/relationships/font" Target="fonts/BarlowSemiCondensedMedium-regular.fntdata"/><Relationship Id="rId28" Type="http://schemas.openxmlformats.org/officeDocument/2006/relationships/font" Target="fonts/BarlowSemiCondensedMedium-boldItalic.fntdata"/><Relationship Id="rId27" Type="http://schemas.openxmlformats.org/officeDocument/2006/relationships/font" Target="fonts/BarlowSemi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looThambi2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italic.fntdata"/><Relationship Id="rId17" Type="http://schemas.openxmlformats.org/officeDocument/2006/relationships/slide" Target="slides/slide12.xml"/><Relationship Id="rId39" Type="http://schemas.openxmlformats.org/officeDocument/2006/relationships/font" Target="fonts/SpaceGrotesk-bold.fntdata"/><Relationship Id="rId16" Type="http://schemas.openxmlformats.org/officeDocument/2006/relationships/slide" Target="slides/slide11.xml"/><Relationship Id="rId38" Type="http://schemas.openxmlformats.org/officeDocument/2006/relationships/font" Target="fonts/SpaceGrotesk-regular.fntdata"/><Relationship Id="rId19" Type="http://schemas.openxmlformats.org/officeDocument/2006/relationships/font" Target="fonts/RobotoSlab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3ef11d3b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3ef11d3b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ad4515e3d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ad4515e3d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ad4515e3d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ad4515e3d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d444f88a9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d444f88a9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444f88a90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d444f88a90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3ef11d3bf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3ef11d3b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3ef11d3bf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3ef11d3bf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40b67e68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40b67e68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3ef11d3bf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3ef11d3bf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d40b67e687_4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d40b67e687_4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ad4515e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ad4515e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0ad4515e3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0ad4515e3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ad4515e3d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0ad4515e3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825425" y="1736005"/>
            <a:ext cx="5493000" cy="1273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14388" y="3204329"/>
            <a:ext cx="4115100" cy="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1308750" y="2572901"/>
            <a:ext cx="6526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3355200" y="957750"/>
            <a:ext cx="2433600" cy="1580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308750" y="3477913"/>
            <a:ext cx="65265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6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65" name="Google Shape;65;p16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67" name="Google Shape;67;p16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68" name="Google Shape;68;p16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16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70" name="Google Shape;70;p16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" name="Google Shape;71;p16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715650" y="1159250"/>
            <a:ext cx="77127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768150" y="2576845"/>
            <a:ext cx="3748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1392900" y="3056425"/>
            <a:ext cx="24993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4679500" y="1464987"/>
            <a:ext cx="3748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5304250" y="1932700"/>
            <a:ext cx="24993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8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83" name="Google Shape;83;p18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85" name="Google Shape;85;p18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86" name="Google Shape;86;p18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7" name="Google Shape;87;p18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88" name="Google Shape;88;p18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18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2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9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94" name="Google Shape;94;p19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96" name="Google Shape;96;p19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97" name="Google Shape;97;p19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" name="Google Shape;98;p19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99" name="Google Shape;99;p19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" name="Google Shape;100;p19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196050" y="1695925"/>
            <a:ext cx="47436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38">
          <p15:clr>
            <a:srgbClr val="FA7B17"/>
          </p15:clr>
        </p15:guide>
        <p15:guide id="2" orient="horz" pos="58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2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1584150" y="1714921"/>
            <a:ext cx="5975700" cy="2111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1128700" y="1813350"/>
            <a:ext cx="5629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1128700" y="2463395"/>
            <a:ext cx="56295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 rot="-659937">
            <a:off x="1212138" y="2453745"/>
            <a:ext cx="2352310" cy="225876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</a:lstStyle>
          <a:p/>
        </p:txBody>
      </p:sp>
      <p:sp>
        <p:nvSpPr>
          <p:cNvPr id="112" name="Google Shape;112;p22"/>
          <p:cNvSpPr/>
          <p:nvPr/>
        </p:nvSpPr>
        <p:spPr>
          <a:xfrm>
            <a:off x="0" y="0"/>
            <a:ext cx="9141857" cy="5143306"/>
          </a:xfrm>
          <a:custGeom>
            <a:rect b="b" l="l" r="r" t="t"/>
            <a:pathLst>
              <a:path extrusionOk="0" h="160766" w="285750">
                <a:moveTo>
                  <a:pt x="265921" y="13698"/>
                </a:moveTo>
                <a:cubicBezTo>
                  <a:pt x="267194" y="13698"/>
                  <a:pt x="268432" y="14031"/>
                  <a:pt x="269510" y="14684"/>
                </a:cubicBezTo>
                <a:cubicBezTo>
                  <a:pt x="271145" y="15669"/>
                  <a:pt x="272320" y="17240"/>
                  <a:pt x="272812" y="19082"/>
                </a:cubicBezTo>
                <a:cubicBezTo>
                  <a:pt x="272971" y="19685"/>
                  <a:pt x="273066" y="20304"/>
                  <a:pt x="273050" y="20939"/>
                </a:cubicBezTo>
                <a:lnTo>
                  <a:pt x="273050" y="139795"/>
                </a:lnTo>
                <a:cubicBezTo>
                  <a:pt x="273082" y="141716"/>
                  <a:pt x="272320" y="143573"/>
                  <a:pt x="270939" y="144922"/>
                </a:cubicBezTo>
                <a:cubicBezTo>
                  <a:pt x="269351" y="146573"/>
                  <a:pt x="267462" y="147240"/>
                  <a:pt x="265271" y="147240"/>
                </a:cubicBezTo>
                <a:lnTo>
                  <a:pt x="20828" y="147240"/>
                </a:lnTo>
                <a:cubicBezTo>
                  <a:pt x="19098" y="147240"/>
                  <a:pt x="17463" y="146907"/>
                  <a:pt x="16081" y="145843"/>
                </a:cubicBezTo>
                <a:cubicBezTo>
                  <a:pt x="14319" y="144494"/>
                  <a:pt x="13256" y="142795"/>
                  <a:pt x="13049" y="140525"/>
                </a:cubicBezTo>
                <a:cubicBezTo>
                  <a:pt x="12843" y="138239"/>
                  <a:pt x="12906" y="135969"/>
                  <a:pt x="12906" y="133699"/>
                </a:cubicBezTo>
                <a:cubicBezTo>
                  <a:pt x="12891" y="96456"/>
                  <a:pt x="12891" y="59214"/>
                  <a:pt x="12906" y="21971"/>
                </a:cubicBezTo>
                <a:cubicBezTo>
                  <a:pt x="12906" y="20383"/>
                  <a:pt x="13065" y="18812"/>
                  <a:pt x="13922" y="17415"/>
                </a:cubicBezTo>
                <a:cubicBezTo>
                  <a:pt x="15304" y="15129"/>
                  <a:pt x="17224" y="13700"/>
                  <a:pt x="20018" y="13700"/>
                </a:cubicBezTo>
                <a:lnTo>
                  <a:pt x="265748" y="13700"/>
                </a:lnTo>
                <a:cubicBezTo>
                  <a:pt x="265806" y="13699"/>
                  <a:pt x="265864" y="13698"/>
                  <a:pt x="265921" y="13698"/>
                </a:cubicBezTo>
                <a:close/>
                <a:moveTo>
                  <a:pt x="0" y="0"/>
                </a:moveTo>
                <a:lnTo>
                  <a:pt x="0" y="160734"/>
                </a:lnTo>
                <a:cubicBezTo>
                  <a:pt x="365" y="160750"/>
                  <a:pt x="730" y="160766"/>
                  <a:pt x="1095" y="160766"/>
                </a:cubicBezTo>
                <a:lnTo>
                  <a:pt x="284655" y="160766"/>
                </a:lnTo>
                <a:cubicBezTo>
                  <a:pt x="285020" y="160766"/>
                  <a:pt x="285385" y="160734"/>
                  <a:pt x="285750" y="160734"/>
                </a:cubicBezTo>
                <a:lnTo>
                  <a:pt x="285750" y="0"/>
                </a:lnTo>
                <a:cubicBezTo>
                  <a:pt x="285385" y="16"/>
                  <a:pt x="285020" y="32"/>
                  <a:pt x="284655" y="32"/>
                </a:cubicBezTo>
                <a:lnTo>
                  <a:pt x="1095" y="32"/>
                </a:lnTo>
                <a:cubicBezTo>
                  <a:pt x="730" y="32"/>
                  <a:pt x="365" y="16"/>
                  <a:pt x="0" y="0"/>
                </a:cubicBezTo>
                <a:close/>
              </a:path>
            </a:pathLst>
          </a:custGeom>
          <a:solidFill>
            <a:srgbClr val="F3F5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hasCustomPrompt="1" type="title"/>
          </p:nvPr>
        </p:nvSpPr>
        <p:spPr>
          <a:xfrm>
            <a:off x="1256850" y="1379925"/>
            <a:ext cx="66303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256850" y="3242351"/>
            <a:ext cx="6630300" cy="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5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121" name="Google Shape;121;p25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123" name="Google Shape;123;p25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124" name="Google Shape;124;p25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" name="Google Shape;125;p25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126" name="Google Shape;126;p25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" name="Google Shape;127;p25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28" name="Google Shape;128;p25"/>
          <p:cNvSpPr txBox="1"/>
          <p:nvPr>
            <p:ph hasCustomPrompt="1" type="title"/>
          </p:nvPr>
        </p:nvSpPr>
        <p:spPr>
          <a:xfrm rot="-172630">
            <a:off x="1222453" y="1821828"/>
            <a:ext cx="872600" cy="669889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2177800" y="1493898"/>
            <a:ext cx="2074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2" type="subTitle"/>
          </p:nvPr>
        </p:nvSpPr>
        <p:spPr>
          <a:xfrm>
            <a:off x="2177775" y="2177084"/>
            <a:ext cx="23613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3" type="title"/>
          </p:nvPr>
        </p:nvSpPr>
        <p:spPr>
          <a:xfrm rot="-179835">
            <a:off x="4831545" y="1821663"/>
            <a:ext cx="872093" cy="67022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4" type="subTitle"/>
          </p:nvPr>
        </p:nvSpPr>
        <p:spPr>
          <a:xfrm>
            <a:off x="5789925" y="1493898"/>
            <a:ext cx="2074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5" type="subTitle"/>
          </p:nvPr>
        </p:nvSpPr>
        <p:spPr>
          <a:xfrm>
            <a:off x="5789925" y="2177084"/>
            <a:ext cx="23613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hasCustomPrompt="1" idx="6" type="title"/>
          </p:nvPr>
        </p:nvSpPr>
        <p:spPr>
          <a:xfrm rot="-179835">
            <a:off x="1222707" y="3348601"/>
            <a:ext cx="872093" cy="67022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/>
          <p:nvPr>
            <p:ph idx="7" type="subTitle"/>
          </p:nvPr>
        </p:nvSpPr>
        <p:spPr>
          <a:xfrm>
            <a:off x="2177800" y="3024046"/>
            <a:ext cx="2074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8" type="subTitle"/>
          </p:nvPr>
        </p:nvSpPr>
        <p:spPr>
          <a:xfrm>
            <a:off x="2177775" y="3707237"/>
            <a:ext cx="23613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hasCustomPrompt="1" idx="9" type="title"/>
          </p:nvPr>
        </p:nvSpPr>
        <p:spPr>
          <a:xfrm rot="-179835">
            <a:off x="4831545" y="3335854"/>
            <a:ext cx="872093" cy="67022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/>
          <p:nvPr>
            <p:ph idx="13" type="subTitle"/>
          </p:nvPr>
        </p:nvSpPr>
        <p:spPr>
          <a:xfrm>
            <a:off x="5789925" y="3024046"/>
            <a:ext cx="20748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4" type="subTitle"/>
          </p:nvPr>
        </p:nvSpPr>
        <p:spPr>
          <a:xfrm>
            <a:off x="5789925" y="3707237"/>
            <a:ext cx="23613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5"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6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144" name="Google Shape;144;p26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146" name="Google Shape;146;p26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147" name="Google Shape;147;p26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8" name="Google Shape;148;p26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149" name="Google Shape;149;p26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0" name="Google Shape;150;p26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923700" y="2752615"/>
            <a:ext cx="1962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2" type="subTitle"/>
          </p:nvPr>
        </p:nvSpPr>
        <p:spPr>
          <a:xfrm>
            <a:off x="923700" y="3176354"/>
            <a:ext cx="19629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3" type="subTitle"/>
          </p:nvPr>
        </p:nvSpPr>
        <p:spPr>
          <a:xfrm>
            <a:off x="3590550" y="2752615"/>
            <a:ext cx="1962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4" type="subTitle"/>
          </p:nvPr>
        </p:nvSpPr>
        <p:spPr>
          <a:xfrm>
            <a:off x="3590550" y="3176354"/>
            <a:ext cx="19629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5" type="subTitle"/>
          </p:nvPr>
        </p:nvSpPr>
        <p:spPr>
          <a:xfrm>
            <a:off x="6257400" y="2752615"/>
            <a:ext cx="1962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6" type="subTitle"/>
          </p:nvPr>
        </p:nvSpPr>
        <p:spPr>
          <a:xfrm>
            <a:off x="6257400" y="3176354"/>
            <a:ext cx="19629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7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161" name="Google Shape;161;p27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163" name="Google Shape;163;p27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164" name="Google Shape;164;p27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5" name="Google Shape;165;p27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166" name="Google Shape;166;p27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7" name="Google Shape;167;p27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2268813" y="1741974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2" type="subTitle"/>
          </p:nvPr>
        </p:nvSpPr>
        <p:spPr>
          <a:xfrm>
            <a:off x="2268813" y="2140231"/>
            <a:ext cx="22959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3" type="subTitle"/>
          </p:nvPr>
        </p:nvSpPr>
        <p:spPr>
          <a:xfrm>
            <a:off x="2268813" y="3404920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4" type="subTitle"/>
          </p:nvPr>
        </p:nvSpPr>
        <p:spPr>
          <a:xfrm>
            <a:off x="2268813" y="3803177"/>
            <a:ext cx="22959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5" type="subTitle"/>
          </p:nvPr>
        </p:nvSpPr>
        <p:spPr>
          <a:xfrm>
            <a:off x="4579287" y="2573447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6" type="subTitle"/>
          </p:nvPr>
        </p:nvSpPr>
        <p:spPr>
          <a:xfrm>
            <a:off x="4579287" y="2971704"/>
            <a:ext cx="22959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7" type="subTitle"/>
          </p:nvPr>
        </p:nvSpPr>
        <p:spPr>
          <a:xfrm>
            <a:off x="2268813" y="1411325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8" type="subTitle"/>
          </p:nvPr>
        </p:nvSpPr>
        <p:spPr>
          <a:xfrm>
            <a:off x="2268813" y="3074271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9" type="subTitle"/>
          </p:nvPr>
        </p:nvSpPr>
        <p:spPr>
          <a:xfrm>
            <a:off x="4579287" y="2242798"/>
            <a:ext cx="2295900" cy="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8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181" name="Google Shape;181;p28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183" name="Google Shape;183;p28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184" name="Google Shape;184;p28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5" name="Google Shape;185;p28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186" name="Google Shape;186;p28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7" name="Google Shape;187;p28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791850" y="3044437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8"/>
          <p:cNvSpPr txBox="1"/>
          <p:nvPr>
            <p:ph idx="2" type="subTitle"/>
          </p:nvPr>
        </p:nvSpPr>
        <p:spPr>
          <a:xfrm>
            <a:off x="791850" y="3442685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3" type="subTitle"/>
          </p:nvPr>
        </p:nvSpPr>
        <p:spPr>
          <a:xfrm>
            <a:off x="3363300" y="3044437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4" type="subTitle"/>
          </p:nvPr>
        </p:nvSpPr>
        <p:spPr>
          <a:xfrm>
            <a:off x="3363300" y="3442685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5" type="subTitle"/>
          </p:nvPr>
        </p:nvSpPr>
        <p:spPr>
          <a:xfrm>
            <a:off x="5934750" y="3044437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6" type="subTitle"/>
          </p:nvPr>
        </p:nvSpPr>
        <p:spPr>
          <a:xfrm>
            <a:off x="5934750" y="3442685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7" type="subTitle"/>
          </p:nvPr>
        </p:nvSpPr>
        <p:spPr>
          <a:xfrm>
            <a:off x="791850" y="1674980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8" type="subTitle"/>
          </p:nvPr>
        </p:nvSpPr>
        <p:spPr>
          <a:xfrm>
            <a:off x="791850" y="2073250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9" type="subTitle"/>
          </p:nvPr>
        </p:nvSpPr>
        <p:spPr>
          <a:xfrm>
            <a:off x="3363300" y="1674980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3" type="subTitle"/>
          </p:nvPr>
        </p:nvSpPr>
        <p:spPr>
          <a:xfrm>
            <a:off x="3363300" y="2073250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4" type="subTitle"/>
          </p:nvPr>
        </p:nvSpPr>
        <p:spPr>
          <a:xfrm>
            <a:off x="5934750" y="1674980"/>
            <a:ext cx="2417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8"/>
          <p:cNvSpPr txBox="1"/>
          <p:nvPr>
            <p:ph idx="15" type="subTitle"/>
          </p:nvPr>
        </p:nvSpPr>
        <p:spPr>
          <a:xfrm>
            <a:off x="5934750" y="2073250"/>
            <a:ext cx="2417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hasCustomPrompt="1" type="title"/>
          </p:nvPr>
        </p:nvSpPr>
        <p:spPr>
          <a:xfrm>
            <a:off x="2542650" y="977888"/>
            <a:ext cx="4058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2542650" y="1759210"/>
            <a:ext cx="40587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9"/>
          <p:cNvSpPr txBox="1"/>
          <p:nvPr>
            <p:ph hasCustomPrompt="1" idx="2" type="title"/>
          </p:nvPr>
        </p:nvSpPr>
        <p:spPr>
          <a:xfrm>
            <a:off x="2542650" y="2153832"/>
            <a:ext cx="4058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6" name="Google Shape;206;p29"/>
          <p:cNvSpPr txBox="1"/>
          <p:nvPr>
            <p:ph idx="3" type="subTitle"/>
          </p:nvPr>
        </p:nvSpPr>
        <p:spPr>
          <a:xfrm>
            <a:off x="2542650" y="2935155"/>
            <a:ext cx="40587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hasCustomPrompt="1" idx="4" type="title"/>
          </p:nvPr>
        </p:nvSpPr>
        <p:spPr>
          <a:xfrm>
            <a:off x="2542650" y="3329777"/>
            <a:ext cx="4058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29"/>
          <p:cNvSpPr txBox="1"/>
          <p:nvPr>
            <p:ph idx="5" type="subTitle"/>
          </p:nvPr>
        </p:nvSpPr>
        <p:spPr>
          <a:xfrm>
            <a:off x="2542650" y="4111099"/>
            <a:ext cx="40587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" type="subTitle"/>
          </p:nvPr>
        </p:nvSpPr>
        <p:spPr>
          <a:xfrm>
            <a:off x="1355400" y="1840625"/>
            <a:ext cx="64332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2" name="Google Shape;212;p30"/>
          <p:cNvSpPr txBox="1"/>
          <p:nvPr>
            <p:ph type="title"/>
          </p:nvPr>
        </p:nvSpPr>
        <p:spPr>
          <a:xfrm>
            <a:off x="1355400" y="3307665"/>
            <a:ext cx="64332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300">
                <a:solidFill>
                  <a:schemeClr val="accent4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1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16" name="Google Shape;216;p31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18" name="Google Shape;218;p31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19" name="Google Shape;219;p31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" name="Google Shape;220;p31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21" name="Google Shape;221;p31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2" name="Google Shape;222;p31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715650" y="1083050"/>
            <a:ext cx="77127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type="title"/>
          </p:nvPr>
        </p:nvSpPr>
        <p:spPr>
          <a:xfrm>
            <a:off x="5143900" y="1234663"/>
            <a:ext cx="30174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" type="subTitle"/>
          </p:nvPr>
        </p:nvSpPr>
        <p:spPr>
          <a:xfrm>
            <a:off x="5143900" y="3082338"/>
            <a:ext cx="30174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1051525" y="2024421"/>
            <a:ext cx="30174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1051519" y="2573418"/>
            <a:ext cx="30174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36" name="Google Shape;236;p34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38" name="Google Shape;238;p34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39" name="Google Shape;239;p34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0" name="Google Shape;240;p34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41" name="Google Shape;241;p34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34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43" name="Google Shape;243;p34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5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47" name="Google Shape;247;p35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49" name="Google Shape;249;p35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50" name="Google Shape;250;p35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1" name="Google Shape;251;p35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52" name="Google Shape;252;p35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" name="Google Shape;253;p35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54" name="Google Shape;254;p35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6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58" name="Google Shape;258;p36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60" name="Google Shape;260;p36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61" name="Google Shape;261;p36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2" name="Google Shape;262;p36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63" name="Google Shape;263;p36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4" name="Google Shape;264;p36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65" name="Google Shape;265;p36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7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69" name="Google Shape;269;p37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71" name="Google Shape;271;p37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72" name="Google Shape;272;p37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3" name="Google Shape;273;p37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74" name="Google Shape;274;p37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5" name="Google Shape;275;p37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76" name="Google Shape;276;p37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8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80" name="Google Shape;280;p38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05300" y="429000"/>
              <a:ext cx="8333400" cy="424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82" name="Google Shape;282;p38"/>
            <p:cNvGrpSpPr/>
            <p:nvPr/>
          </p:nvGrpSpPr>
          <p:grpSpPr>
            <a:xfrm>
              <a:off x="8164976" y="523342"/>
              <a:ext cx="250972" cy="250063"/>
              <a:chOff x="8290650" y="623700"/>
              <a:chExt cx="275400" cy="275400"/>
            </a:xfrm>
          </p:grpSpPr>
          <p:sp>
            <p:nvSpPr>
              <p:cNvPr id="283" name="Google Shape;283;p38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4" name="Google Shape;284;p38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285" name="Google Shape;285;p38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6" name="Google Shape;286;p38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287" name="Google Shape;287;p38"/>
          <p:cNvSpPr txBox="1"/>
          <p:nvPr>
            <p:ph type="title"/>
          </p:nvPr>
        </p:nvSpPr>
        <p:spPr>
          <a:xfrm>
            <a:off x="2367925" y="862564"/>
            <a:ext cx="44079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19685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8" name="Google Shape;288;p38"/>
          <p:cNvSpPr txBox="1"/>
          <p:nvPr>
            <p:ph idx="1" type="subTitle"/>
          </p:nvPr>
        </p:nvSpPr>
        <p:spPr>
          <a:xfrm>
            <a:off x="2368050" y="1475250"/>
            <a:ext cx="44079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8"/>
          <p:cNvSpPr txBox="1"/>
          <p:nvPr/>
        </p:nvSpPr>
        <p:spPr>
          <a:xfrm>
            <a:off x="2208250" y="3723675"/>
            <a:ext cx="4743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lang="es" sz="11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1_1_1_1_1_1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/>
          <p:nvPr/>
        </p:nvSpPr>
        <p:spPr>
          <a:xfrm>
            <a:off x="715650" y="429000"/>
            <a:ext cx="7712700" cy="4285500"/>
          </a:xfrm>
          <a:prstGeom prst="roundRect">
            <a:avLst>
              <a:gd fmla="val 563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3660000" dist="104775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_1_1_1_1_1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20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40"/>
          <p:cNvGrpSpPr/>
          <p:nvPr/>
        </p:nvGrpSpPr>
        <p:grpSpPr>
          <a:xfrm>
            <a:off x="405300" y="429000"/>
            <a:ext cx="8333400" cy="4285500"/>
            <a:chOff x="405300" y="429000"/>
            <a:chExt cx="8333400" cy="4285500"/>
          </a:xfrm>
        </p:grpSpPr>
        <p:sp>
          <p:nvSpPr>
            <p:cNvPr id="296" name="Google Shape;296;p40"/>
            <p:cNvSpPr/>
            <p:nvPr/>
          </p:nvSpPr>
          <p:spPr>
            <a:xfrm>
              <a:off x="405300" y="429000"/>
              <a:ext cx="8333400" cy="42855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405300" y="429000"/>
              <a:ext cx="8333400" cy="66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298" name="Google Shape;298;p40"/>
            <p:cNvGrpSpPr/>
            <p:nvPr/>
          </p:nvGrpSpPr>
          <p:grpSpPr>
            <a:xfrm>
              <a:off x="8290650" y="623700"/>
              <a:ext cx="275400" cy="275400"/>
              <a:chOff x="8290650" y="623700"/>
              <a:chExt cx="275400" cy="275400"/>
            </a:xfrm>
          </p:grpSpPr>
          <p:sp>
            <p:nvSpPr>
              <p:cNvPr id="299" name="Google Shape;299;p40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0" name="Google Shape;300;p40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301" name="Google Shape;301;p40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" name="Google Shape;302;p40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0E7FE">
            <a:alpha val="41570"/>
          </a:srgb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650" y="536825"/>
            <a:ext cx="7712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loo Thambi 2 ExtraBold"/>
              <a:buNone/>
              <a:defRPr sz="31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650" y="1017725"/>
            <a:ext cx="7712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Vw-6VSap8mztGOLX2UGT1iRlFmuO5DzXikvHG1HJAEs/copy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anacion.com.ar/sociedad/27-horas-de-fila-y-un-mes-de-espera-ya-no-alcanza-con-dormir-en-un-hospital-publico-para-conseguir-nid20032024/" TargetMode="External"/><Relationship Id="rId4" Type="http://schemas.openxmlformats.org/officeDocument/2006/relationships/hyperlink" Target="https://www.abc.com.py/nacionales/2024/09/26/salud-cero-pacientes-esperan-mas-de-12-horas-y-duermen-en-el-piso-para-sacar-turnos-en-hospital-de-luqu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s://www.topdoctors.com.ar" TargetMode="External"/><Relationship Id="rId5" Type="http://schemas.openxmlformats.org/officeDocument/2006/relationships/hyperlink" Target="https://www.integrandopacientes.com/portalis/index.php/login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7FE">
            <a:alpha val="41570"/>
          </a:srgbClr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1"/>
          <p:cNvGrpSpPr/>
          <p:nvPr/>
        </p:nvGrpSpPr>
        <p:grpSpPr>
          <a:xfrm>
            <a:off x="720900" y="854500"/>
            <a:ext cx="7707350" cy="3421200"/>
            <a:chOff x="720900" y="854500"/>
            <a:chExt cx="7707350" cy="3421200"/>
          </a:xfrm>
        </p:grpSpPr>
        <p:sp>
          <p:nvSpPr>
            <p:cNvPr id="308" name="Google Shape;308;p41"/>
            <p:cNvSpPr/>
            <p:nvPr/>
          </p:nvSpPr>
          <p:spPr>
            <a:xfrm>
              <a:off x="726050" y="854500"/>
              <a:ext cx="7702200" cy="34212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720900" y="854500"/>
              <a:ext cx="7702200" cy="404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sp>
        <p:nvSpPr>
          <p:cNvPr id="310" name="Google Shape;310;p41"/>
          <p:cNvSpPr/>
          <p:nvPr/>
        </p:nvSpPr>
        <p:spPr>
          <a:xfrm>
            <a:off x="2402451" y="3215254"/>
            <a:ext cx="4357500" cy="44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41"/>
          <p:cNvGrpSpPr/>
          <p:nvPr/>
        </p:nvGrpSpPr>
        <p:grpSpPr>
          <a:xfrm flipH="1">
            <a:off x="7046588" y="3183493"/>
            <a:ext cx="1581221" cy="1580025"/>
            <a:chOff x="358800" y="3295625"/>
            <a:chExt cx="1704269" cy="1702980"/>
          </a:xfrm>
        </p:grpSpPr>
        <p:sp>
          <p:nvSpPr>
            <p:cNvPr id="312" name="Google Shape;312;p41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ABAEE6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41"/>
          <p:cNvGrpSpPr/>
          <p:nvPr/>
        </p:nvGrpSpPr>
        <p:grpSpPr>
          <a:xfrm flipH="1">
            <a:off x="7046588" y="428043"/>
            <a:ext cx="1581221" cy="1580025"/>
            <a:chOff x="358800" y="3295625"/>
            <a:chExt cx="1704269" cy="1702980"/>
          </a:xfrm>
        </p:grpSpPr>
        <p:sp>
          <p:nvSpPr>
            <p:cNvPr id="315" name="Google Shape;315;p41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CEE283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41"/>
          <p:cNvGrpSpPr/>
          <p:nvPr/>
        </p:nvGrpSpPr>
        <p:grpSpPr>
          <a:xfrm>
            <a:off x="516192" y="3183493"/>
            <a:ext cx="1581221" cy="1580025"/>
            <a:chOff x="358800" y="3295625"/>
            <a:chExt cx="1704269" cy="1702980"/>
          </a:xfrm>
        </p:grpSpPr>
        <p:sp>
          <p:nvSpPr>
            <p:cNvPr id="318" name="Google Shape;318;p41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B3EBF1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41"/>
          <p:cNvSpPr txBox="1"/>
          <p:nvPr/>
        </p:nvSpPr>
        <p:spPr>
          <a:xfrm rot="-617483">
            <a:off x="572081" y="3610864"/>
            <a:ext cx="1370245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Front end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 flipH="1" rot="617483">
            <a:off x="7220076" y="3610864"/>
            <a:ext cx="1370245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UX / UI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 flipH="1" rot="618000">
            <a:off x="7092624" y="863026"/>
            <a:ext cx="1585551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Backend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grpSp>
        <p:nvGrpSpPr>
          <p:cNvPr id="323" name="Google Shape;323;p41"/>
          <p:cNvGrpSpPr/>
          <p:nvPr/>
        </p:nvGrpSpPr>
        <p:grpSpPr>
          <a:xfrm>
            <a:off x="516192" y="428043"/>
            <a:ext cx="1581221" cy="1580025"/>
            <a:chOff x="358800" y="3295625"/>
            <a:chExt cx="1704269" cy="1702980"/>
          </a:xfrm>
        </p:grpSpPr>
        <p:sp>
          <p:nvSpPr>
            <p:cNvPr id="324" name="Google Shape;324;p41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41"/>
          <p:cNvSpPr txBox="1"/>
          <p:nvPr/>
        </p:nvSpPr>
        <p:spPr>
          <a:xfrm rot="-617601">
            <a:off x="119740" y="835351"/>
            <a:ext cx="2274913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Product manager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27" name="Google Shape;327;p41"/>
          <p:cNvSpPr txBox="1"/>
          <p:nvPr>
            <p:ph type="ctrTitle"/>
          </p:nvPr>
        </p:nvSpPr>
        <p:spPr>
          <a:xfrm>
            <a:off x="1825425" y="1736005"/>
            <a:ext cx="5493000" cy="1273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5700"/>
              <a:t>ReservApp	</a:t>
            </a:r>
            <a:endParaRPr sz="5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900"/>
              <a:t> </a:t>
            </a:r>
            <a:r>
              <a:rPr lang="es" sz="4300">
                <a:solidFill>
                  <a:schemeClr val="accent4"/>
                </a:solidFill>
              </a:rPr>
              <a:t>No Country</a:t>
            </a:r>
            <a:endParaRPr sz="4300">
              <a:solidFill>
                <a:schemeClr val="accent4"/>
              </a:solidFill>
            </a:endParaRPr>
          </a:p>
        </p:txBody>
      </p:sp>
      <p:sp>
        <p:nvSpPr>
          <p:cNvPr id="328" name="Google Shape;328;p41"/>
          <p:cNvSpPr txBox="1"/>
          <p:nvPr>
            <p:ph idx="1" type="subTitle"/>
          </p:nvPr>
        </p:nvSpPr>
        <p:spPr>
          <a:xfrm>
            <a:off x="2514388" y="3204329"/>
            <a:ext cx="4115100" cy="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Reserva fácil y agendá sin estrés</a:t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42838" y="379981"/>
            <a:ext cx="602399" cy="58469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41"/>
          <p:cNvGrpSpPr/>
          <p:nvPr/>
        </p:nvGrpSpPr>
        <p:grpSpPr>
          <a:xfrm>
            <a:off x="-703055" y="-969612"/>
            <a:ext cx="226465" cy="54806"/>
            <a:chOff x="8011326" y="2721071"/>
            <a:chExt cx="299043" cy="72370"/>
          </a:xfrm>
        </p:grpSpPr>
        <p:sp>
          <p:nvSpPr>
            <p:cNvPr id="331" name="Google Shape;331;p41"/>
            <p:cNvSpPr/>
            <p:nvPr/>
          </p:nvSpPr>
          <p:spPr>
            <a:xfrm>
              <a:off x="8011326" y="2721866"/>
              <a:ext cx="42503" cy="23064"/>
            </a:xfrm>
            <a:custGeom>
              <a:rect b="b" l="l" r="r" t="t"/>
              <a:pathLst>
                <a:path extrusionOk="0" h="668" w="1231">
                  <a:moveTo>
                    <a:pt x="615" y="1"/>
                  </a:moveTo>
                  <a:cubicBezTo>
                    <a:pt x="391" y="1"/>
                    <a:pt x="171" y="120"/>
                    <a:pt x="64" y="358"/>
                  </a:cubicBezTo>
                  <a:cubicBezTo>
                    <a:pt x="1" y="532"/>
                    <a:pt x="147" y="663"/>
                    <a:pt x="294" y="663"/>
                  </a:cubicBezTo>
                  <a:cubicBezTo>
                    <a:pt x="369" y="663"/>
                    <a:pt x="444" y="629"/>
                    <a:pt x="493" y="549"/>
                  </a:cubicBezTo>
                  <a:cubicBezTo>
                    <a:pt x="516" y="501"/>
                    <a:pt x="564" y="453"/>
                    <a:pt x="612" y="453"/>
                  </a:cubicBezTo>
                  <a:cubicBezTo>
                    <a:pt x="683" y="453"/>
                    <a:pt x="731" y="501"/>
                    <a:pt x="755" y="549"/>
                  </a:cubicBezTo>
                  <a:cubicBezTo>
                    <a:pt x="802" y="620"/>
                    <a:pt x="874" y="668"/>
                    <a:pt x="969" y="668"/>
                  </a:cubicBezTo>
                  <a:cubicBezTo>
                    <a:pt x="993" y="668"/>
                    <a:pt x="1040" y="668"/>
                    <a:pt x="1064" y="644"/>
                  </a:cubicBezTo>
                  <a:cubicBezTo>
                    <a:pt x="1183" y="596"/>
                    <a:pt x="1231" y="453"/>
                    <a:pt x="1183" y="358"/>
                  </a:cubicBezTo>
                  <a:cubicBezTo>
                    <a:pt x="1064" y="120"/>
                    <a:pt x="83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8072716" y="2721071"/>
              <a:ext cx="43056" cy="23859"/>
            </a:xfrm>
            <a:custGeom>
              <a:rect b="b" l="l" r="r" t="t"/>
              <a:pathLst>
                <a:path extrusionOk="0" h="691" w="1247">
                  <a:moveTo>
                    <a:pt x="620" y="0"/>
                  </a:moveTo>
                  <a:cubicBezTo>
                    <a:pt x="382" y="0"/>
                    <a:pt x="167" y="143"/>
                    <a:pt x="48" y="357"/>
                  </a:cubicBezTo>
                  <a:cubicBezTo>
                    <a:pt x="1" y="476"/>
                    <a:pt x="48" y="595"/>
                    <a:pt x="167" y="667"/>
                  </a:cubicBezTo>
                  <a:cubicBezTo>
                    <a:pt x="191" y="667"/>
                    <a:pt x="239" y="691"/>
                    <a:pt x="263" y="691"/>
                  </a:cubicBezTo>
                  <a:cubicBezTo>
                    <a:pt x="358" y="691"/>
                    <a:pt x="429" y="619"/>
                    <a:pt x="477" y="548"/>
                  </a:cubicBezTo>
                  <a:cubicBezTo>
                    <a:pt x="501" y="488"/>
                    <a:pt x="554" y="459"/>
                    <a:pt x="608" y="459"/>
                  </a:cubicBezTo>
                  <a:cubicBezTo>
                    <a:pt x="661" y="459"/>
                    <a:pt x="715" y="488"/>
                    <a:pt x="739" y="548"/>
                  </a:cubicBezTo>
                  <a:cubicBezTo>
                    <a:pt x="787" y="644"/>
                    <a:pt x="865" y="684"/>
                    <a:pt x="943" y="684"/>
                  </a:cubicBezTo>
                  <a:cubicBezTo>
                    <a:pt x="1095" y="684"/>
                    <a:pt x="1246" y="531"/>
                    <a:pt x="1168" y="357"/>
                  </a:cubicBezTo>
                  <a:cubicBezTo>
                    <a:pt x="1072" y="143"/>
                    <a:pt x="834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8036531" y="2769583"/>
              <a:ext cx="53483" cy="23859"/>
            </a:xfrm>
            <a:custGeom>
              <a:rect b="b" l="l" r="r" t="t"/>
              <a:pathLst>
                <a:path extrusionOk="0" h="691" w="1549">
                  <a:moveTo>
                    <a:pt x="263" y="0"/>
                  </a:moveTo>
                  <a:cubicBezTo>
                    <a:pt x="203" y="0"/>
                    <a:pt x="144" y="24"/>
                    <a:pt x="96" y="72"/>
                  </a:cubicBezTo>
                  <a:cubicBezTo>
                    <a:pt x="1" y="167"/>
                    <a:pt x="1" y="310"/>
                    <a:pt x="96" y="405"/>
                  </a:cubicBezTo>
                  <a:cubicBezTo>
                    <a:pt x="287" y="596"/>
                    <a:pt x="531" y="691"/>
                    <a:pt x="775" y="691"/>
                  </a:cubicBezTo>
                  <a:cubicBezTo>
                    <a:pt x="1019" y="691"/>
                    <a:pt x="1263" y="596"/>
                    <a:pt x="1453" y="405"/>
                  </a:cubicBezTo>
                  <a:cubicBezTo>
                    <a:pt x="1549" y="310"/>
                    <a:pt x="1549" y="167"/>
                    <a:pt x="1453" y="72"/>
                  </a:cubicBezTo>
                  <a:cubicBezTo>
                    <a:pt x="1406" y="24"/>
                    <a:pt x="1346" y="0"/>
                    <a:pt x="1287" y="0"/>
                  </a:cubicBezTo>
                  <a:cubicBezTo>
                    <a:pt x="1227" y="0"/>
                    <a:pt x="1168" y="24"/>
                    <a:pt x="1120" y="72"/>
                  </a:cubicBezTo>
                  <a:cubicBezTo>
                    <a:pt x="1025" y="167"/>
                    <a:pt x="900" y="214"/>
                    <a:pt x="775" y="214"/>
                  </a:cubicBezTo>
                  <a:cubicBezTo>
                    <a:pt x="650" y="214"/>
                    <a:pt x="525" y="167"/>
                    <a:pt x="429" y="72"/>
                  </a:cubicBezTo>
                  <a:cubicBezTo>
                    <a:pt x="382" y="24"/>
                    <a:pt x="322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8294728" y="2730118"/>
              <a:ext cx="15641" cy="16470"/>
            </a:xfrm>
            <a:custGeom>
              <a:rect b="b" l="l" r="r" t="t"/>
              <a:pathLst>
                <a:path extrusionOk="0" h="477" w="453">
                  <a:moveTo>
                    <a:pt x="239" y="0"/>
                  </a:moveTo>
                  <a:cubicBezTo>
                    <a:pt x="96" y="0"/>
                    <a:pt x="1" y="119"/>
                    <a:pt x="1" y="238"/>
                  </a:cubicBezTo>
                  <a:cubicBezTo>
                    <a:pt x="1" y="357"/>
                    <a:pt x="96" y="476"/>
                    <a:pt x="239" y="476"/>
                  </a:cubicBezTo>
                  <a:cubicBezTo>
                    <a:pt x="358" y="476"/>
                    <a:pt x="453" y="357"/>
                    <a:pt x="453" y="238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41"/>
          <p:cNvSpPr/>
          <p:nvPr/>
        </p:nvSpPr>
        <p:spPr>
          <a:xfrm flipH="1">
            <a:off x="8177813" y="3176769"/>
            <a:ext cx="602399" cy="58469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rgbClr val="0021BA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 rot="-295358">
            <a:off x="309739" y="3176779"/>
            <a:ext cx="602392" cy="584690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41"/>
          <p:cNvGrpSpPr/>
          <p:nvPr/>
        </p:nvGrpSpPr>
        <p:grpSpPr>
          <a:xfrm>
            <a:off x="8177813" y="379981"/>
            <a:ext cx="602399" cy="584697"/>
            <a:chOff x="8177813" y="379981"/>
            <a:chExt cx="602399" cy="584697"/>
          </a:xfrm>
        </p:grpSpPr>
        <p:sp>
          <p:nvSpPr>
            <p:cNvPr id="338" name="Google Shape;338;p41"/>
            <p:cNvSpPr/>
            <p:nvPr/>
          </p:nvSpPr>
          <p:spPr>
            <a:xfrm flipH="1">
              <a:off x="8177813" y="379981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8402337" y="684998"/>
              <a:ext cx="12588" cy="11954"/>
            </a:xfrm>
            <a:custGeom>
              <a:rect b="b" l="l" r="r" t="t"/>
              <a:pathLst>
                <a:path extrusionOk="0" h="453" w="477">
                  <a:moveTo>
                    <a:pt x="238" y="0"/>
                  </a:moveTo>
                  <a:cubicBezTo>
                    <a:pt x="167" y="0"/>
                    <a:pt x="119" y="24"/>
                    <a:pt x="72" y="48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357"/>
                    <a:pt x="119" y="452"/>
                    <a:pt x="238" y="452"/>
                  </a:cubicBezTo>
                  <a:cubicBezTo>
                    <a:pt x="357" y="452"/>
                    <a:pt x="476" y="357"/>
                    <a:pt x="476" y="214"/>
                  </a:cubicBezTo>
                  <a:cubicBezTo>
                    <a:pt x="476" y="95"/>
                    <a:pt x="357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41"/>
          <p:cNvGrpSpPr/>
          <p:nvPr/>
        </p:nvGrpSpPr>
        <p:grpSpPr>
          <a:xfrm>
            <a:off x="8302595" y="494968"/>
            <a:ext cx="352840" cy="354717"/>
            <a:chOff x="3095745" y="3805393"/>
            <a:chExt cx="352840" cy="354717"/>
          </a:xfrm>
        </p:grpSpPr>
        <p:sp>
          <p:nvSpPr>
            <p:cNvPr id="341" name="Google Shape;341;p41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41"/>
          <p:cNvGrpSpPr/>
          <p:nvPr/>
        </p:nvGrpSpPr>
        <p:grpSpPr>
          <a:xfrm>
            <a:off x="465358" y="493637"/>
            <a:ext cx="357359" cy="357391"/>
            <a:chOff x="5771483" y="1515787"/>
            <a:chExt cx="357359" cy="357391"/>
          </a:xfrm>
        </p:grpSpPr>
        <p:sp>
          <p:nvSpPr>
            <p:cNvPr id="348" name="Google Shape;348;p41"/>
            <p:cNvSpPr/>
            <p:nvPr/>
          </p:nvSpPr>
          <p:spPr>
            <a:xfrm>
              <a:off x="5771483" y="1515787"/>
              <a:ext cx="357359" cy="357391"/>
            </a:xfrm>
            <a:custGeom>
              <a:rect b="b" l="l" r="r" t="t"/>
              <a:pathLst>
                <a:path extrusionOk="0" h="11229" w="11228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5837429" y="1583070"/>
              <a:ext cx="185713" cy="183613"/>
            </a:xfrm>
            <a:custGeom>
              <a:rect b="b" l="l" r="r" t="t"/>
              <a:pathLst>
                <a:path extrusionOk="0" h="5769" w="5835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5876068" y="1616584"/>
              <a:ext cx="186859" cy="189501"/>
            </a:xfrm>
            <a:custGeom>
              <a:rect b="b" l="l" r="r" t="t"/>
              <a:pathLst>
                <a:path extrusionOk="0" h="5954" w="5871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5928360" y="1644624"/>
              <a:ext cx="45131" cy="16328"/>
            </a:xfrm>
            <a:custGeom>
              <a:rect b="b" l="l" r="r" t="t"/>
              <a:pathLst>
                <a:path extrusionOk="0" h="513" w="141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431332" y="3305212"/>
            <a:ext cx="359213" cy="327807"/>
            <a:chOff x="1958520" y="2302574"/>
            <a:chExt cx="359213" cy="327807"/>
          </a:xfrm>
        </p:grpSpPr>
        <p:sp>
          <p:nvSpPr>
            <p:cNvPr id="353" name="Google Shape;353;p41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41"/>
          <p:cNvSpPr/>
          <p:nvPr/>
        </p:nvSpPr>
        <p:spPr>
          <a:xfrm rot="-2202628">
            <a:off x="8419746" y="3282366"/>
            <a:ext cx="118540" cy="373525"/>
          </a:xfrm>
          <a:custGeom>
            <a:rect b="b" l="l" r="r" t="t"/>
            <a:pathLst>
              <a:path extrusionOk="0" h="11744" w="3727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50"/>
          <p:cNvGrpSpPr/>
          <p:nvPr/>
        </p:nvGrpSpPr>
        <p:grpSpPr>
          <a:xfrm>
            <a:off x="167000" y="206249"/>
            <a:ext cx="8677251" cy="3032487"/>
            <a:chOff x="913475" y="1833063"/>
            <a:chExt cx="3652811" cy="1723200"/>
          </a:xfrm>
        </p:grpSpPr>
        <p:sp>
          <p:nvSpPr>
            <p:cNvPr id="644" name="Google Shape;644;p50"/>
            <p:cNvSpPr/>
            <p:nvPr/>
          </p:nvSpPr>
          <p:spPr>
            <a:xfrm>
              <a:off x="913475" y="1833063"/>
              <a:ext cx="3652800" cy="17232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913486" y="1833063"/>
              <a:ext cx="3652800" cy="2193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646" name="Google Shape;646;p50"/>
          <p:cNvGrpSpPr/>
          <p:nvPr/>
        </p:nvGrpSpPr>
        <p:grpSpPr>
          <a:xfrm>
            <a:off x="167012" y="3328840"/>
            <a:ext cx="4240545" cy="1694497"/>
            <a:chOff x="913475" y="1833059"/>
            <a:chExt cx="3652809" cy="2735708"/>
          </a:xfrm>
        </p:grpSpPr>
        <p:sp>
          <p:nvSpPr>
            <p:cNvPr id="647" name="Google Shape;647;p50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913484" y="1833059"/>
              <a:ext cx="3652800" cy="1920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649" name="Google Shape;649;p50"/>
          <p:cNvGrpSpPr/>
          <p:nvPr/>
        </p:nvGrpSpPr>
        <p:grpSpPr>
          <a:xfrm>
            <a:off x="4603699" y="3328840"/>
            <a:ext cx="4240545" cy="1694497"/>
            <a:chOff x="913475" y="1833059"/>
            <a:chExt cx="3652809" cy="2735708"/>
          </a:xfrm>
        </p:grpSpPr>
        <p:sp>
          <p:nvSpPr>
            <p:cNvPr id="650" name="Google Shape;650;p50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913484" y="1833059"/>
              <a:ext cx="3652800" cy="1920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sp>
        <p:nvSpPr>
          <p:cNvPr id="652" name="Google Shape;652;p50"/>
          <p:cNvSpPr txBox="1"/>
          <p:nvPr>
            <p:ph idx="4294967295" type="title"/>
          </p:nvPr>
        </p:nvSpPr>
        <p:spPr>
          <a:xfrm>
            <a:off x="1926675" y="206250"/>
            <a:ext cx="53181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 </a:t>
            </a:r>
            <a:r>
              <a:rPr lang="es" sz="2800"/>
              <a:t>MAPA DE EMPATÍA</a:t>
            </a:r>
            <a:endParaRPr sz="2800"/>
          </a:p>
        </p:txBody>
      </p:sp>
      <p:sp>
        <p:nvSpPr>
          <p:cNvPr id="653" name="Google Shape;653;p50"/>
          <p:cNvSpPr/>
          <p:nvPr/>
        </p:nvSpPr>
        <p:spPr>
          <a:xfrm>
            <a:off x="5947538" y="2032925"/>
            <a:ext cx="2432400" cy="3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¿Qué ve?</a:t>
            </a:r>
            <a:endParaRPr sz="1700"/>
          </a:p>
        </p:txBody>
      </p:sp>
      <p:sp>
        <p:nvSpPr>
          <p:cNvPr id="654" name="Google Shape;654;p50"/>
          <p:cNvSpPr/>
          <p:nvPr/>
        </p:nvSpPr>
        <p:spPr>
          <a:xfrm>
            <a:off x="667300" y="2031125"/>
            <a:ext cx="2432400" cy="3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            ¿Qué oye?</a:t>
            </a:r>
            <a:endParaRPr sz="1700"/>
          </a:p>
        </p:txBody>
      </p:sp>
      <p:sp>
        <p:nvSpPr>
          <p:cNvPr id="655" name="Google Shape;655;p50"/>
          <p:cNvSpPr/>
          <p:nvPr/>
        </p:nvSpPr>
        <p:spPr>
          <a:xfrm>
            <a:off x="667450" y="684425"/>
            <a:ext cx="2432400" cy="3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   </a:t>
            </a: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¿Qué dice y hace?</a:t>
            </a:r>
            <a:endParaRPr sz="1700"/>
          </a:p>
        </p:txBody>
      </p:sp>
      <p:sp>
        <p:nvSpPr>
          <p:cNvPr id="656" name="Google Shape;656;p50"/>
          <p:cNvSpPr/>
          <p:nvPr/>
        </p:nvSpPr>
        <p:spPr>
          <a:xfrm>
            <a:off x="5899388" y="690350"/>
            <a:ext cx="2528700" cy="3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¿Qué piensa y siente?</a:t>
            </a:r>
            <a:endParaRPr sz="1700"/>
          </a:p>
        </p:txBody>
      </p:sp>
      <p:sp>
        <p:nvSpPr>
          <p:cNvPr id="657" name="Google Shape;657;p50"/>
          <p:cNvSpPr txBox="1"/>
          <p:nvPr/>
        </p:nvSpPr>
        <p:spPr>
          <a:xfrm>
            <a:off x="387975" y="984525"/>
            <a:ext cx="3371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 apps para organizarse.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Habla sobre la importancia de los chequeos médicos.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Busca opciones para programar citas de forma eficiente.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50"/>
          <p:cNvSpPr/>
          <p:nvPr/>
        </p:nvSpPr>
        <p:spPr>
          <a:xfrm>
            <a:off x="924000" y="3506200"/>
            <a:ext cx="2404800" cy="3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        Frustraciones</a:t>
            </a:r>
            <a:endParaRPr sz="1700"/>
          </a:p>
        </p:txBody>
      </p:sp>
      <p:sp>
        <p:nvSpPr>
          <p:cNvPr id="659" name="Google Shape;659;p50"/>
          <p:cNvSpPr/>
          <p:nvPr/>
        </p:nvSpPr>
        <p:spPr>
          <a:xfrm>
            <a:off x="5591463" y="3525100"/>
            <a:ext cx="2265000" cy="281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        Necesidades</a:t>
            </a:r>
            <a:endParaRPr sz="1700"/>
          </a:p>
        </p:txBody>
      </p:sp>
      <p:sp>
        <p:nvSpPr>
          <p:cNvPr id="660" name="Google Shape;660;p50"/>
          <p:cNvSpPr txBox="1"/>
          <p:nvPr/>
        </p:nvSpPr>
        <p:spPr>
          <a:xfrm>
            <a:off x="387975" y="2406738"/>
            <a:ext cx="4214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Quejas sobre largas esperas para turnos.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Quejas de otros padres.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Recomendaciones de amigos y familiares.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50"/>
          <p:cNvSpPr txBox="1"/>
          <p:nvPr/>
        </p:nvSpPr>
        <p:spPr>
          <a:xfrm>
            <a:off x="5748000" y="984513"/>
            <a:ext cx="3096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preocupa perder el tiempo.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Quiere soluciones que simplifiquen la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citas.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50"/>
          <p:cNvSpPr txBox="1"/>
          <p:nvPr/>
        </p:nvSpPr>
        <p:spPr>
          <a:xfrm>
            <a:off x="5748000" y="2406738"/>
            <a:ext cx="3096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Consume vlogs sobre bienestar.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Observa como a otros padres se les dificulta acceder a citas médicas.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451600" y="3934644"/>
            <a:ext cx="3721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Largos tiempos de espera.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Falta de profesionales.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Falta de claridad en costos y servicios médicos.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5175825" y="3934644"/>
            <a:ext cx="3096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Procesos más simples y transparentes.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Acceso a atención médica sin complicaciones.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5" name="Google Shape;6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501" y="1147976"/>
            <a:ext cx="1473000" cy="1473000"/>
          </a:xfrm>
          <a:prstGeom prst="roundRect">
            <a:avLst>
              <a:gd fmla="val 3691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51"/>
          <p:cNvGrpSpPr/>
          <p:nvPr/>
        </p:nvGrpSpPr>
        <p:grpSpPr>
          <a:xfrm>
            <a:off x="4732487" y="122277"/>
            <a:ext cx="2071873" cy="2296354"/>
            <a:chOff x="913475" y="1833059"/>
            <a:chExt cx="3652809" cy="2735708"/>
          </a:xfrm>
        </p:grpSpPr>
        <p:sp>
          <p:nvSpPr>
            <p:cNvPr id="671" name="Google Shape;671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913484" y="1833059"/>
              <a:ext cx="3652800" cy="3807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673" name="Google Shape;673;p51"/>
            <p:cNvGrpSpPr/>
            <p:nvPr/>
          </p:nvGrpSpPr>
          <p:grpSpPr>
            <a:xfrm>
              <a:off x="4036467" y="1875619"/>
              <a:ext cx="408600" cy="286292"/>
              <a:chOff x="8244242" y="566653"/>
              <a:chExt cx="408600" cy="315300"/>
            </a:xfrm>
          </p:grpSpPr>
          <p:sp>
            <p:nvSpPr>
              <p:cNvPr id="674" name="Google Shape;674;p51"/>
              <p:cNvSpPr/>
              <p:nvPr/>
            </p:nvSpPr>
            <p:spPr>
              <a:xfrm>
                <a:off x="8244242" y="566653"/>
                <a:ext cx="408600" cy="315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5" name="Google Shape;675;p51"/>
              <p:cNvGrpSpPr/>
              <p:nvPr/>
            </p:nvGrpSpPr>
            <p:grpSpPr>
              <a:xfrm>
                <a:off x="8356377" y="653415"/>
                <a:ext cx="184085" cy="142200"/>
                <a:chOff x="1738602" y="-403585"/>
                <a:chExt cx="184085" cy="142200"/>
              </a:xfrm>
            </p:grpSpPr>
            <p:cxnSp>
              <p:nvCxnSpPr>
                <p:cNvPr id="676" name="Google Shape;676;p51"/>
                <p:cNvCxnSpPr/>
                <p:nvPr/>
              </p:nvCxnSpPr>
              <p:spPr>
                <a:xfrm>
                  <a:off x="1738787" y="-403585"/>
                  <a:ext cx="183900" cy="1422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7" name="Google Shape;677;p51"/>
                <p:cNvCxnSpPr/>
                <p:nvPr/>
              </p:nvCxnSpPr>
              <p:spPr>
                <a:xfrm flipH="1">
                  <a:off x="1738602" y="-403585"/>
                  <a:ext cx="183900" cy="1422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678" name="Google Shape;678;p51"/>
          <p:cNvGrpSpPr/>
          <p:nvPr/>
        </p:nvGrpSpPr>
        <p:grpSpPr>
          <a:xfrm>
            <a:off x="167023" y="122350"/>
            <a:ext cx="4443268" cy="2296352"/>
            <a:chOff x="913475" y="1833060"/>
            <a:chExt cx="3652802" cy="2735707"/>
          </a:xfrm>
        </p:grpSpPr>
        <p:sp>
          <p:nvSpPr>
            <p:cNvPr id="679" name="Google Shape;679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913477" y="1833060"/>
              <a:ext cx="3652800" cy="4227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pic>
        <p:nvPicPr>
          <p:cNvPr id="681" name="Google Shape;68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26" y="714351"/>
            <a:ext cx="1473000" cy="1473000"/>
          </a:xfrm>
          <a:prstGeom prst="roundRect">
            <a:avLst>
              <a:gd fmla="val 9847" name="adj"/>
            </a:avLst>
          </a:prstGeom>
          <a:noFill/>
          <a:ln>
            <a:noFill/>
          </a:ln>
        </p:spPr>
      </p:pic>
      <p:sp>
        <p:nvSpPr>
          <p:cNvPr id="682" name="Google Shape;682;p51"/>
          <p:cNvSpPr txBox="1"/>
          <p:nvPr/>
        </p:nvSpPr>
        <p:spPr>
          <a:xfrm flipH="1">
            <a:off x="1409478" y="44375"/>
            <a:ext cx="2407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MARTA GODOY</a:t>
            </a:r>
            <a:endParaRPr sz="2200">
              <a:solidFill>
                <a:schemeClr val="dk1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683" name="Google Shape;683;p51"/>
          <p:cNvSpPr txBox="1"/>
          <p:nvPr/>
        </p:nvSpPr>
        <p:spPr>
          <a:xfrm>
            <a:off x="4884863" y="408275"/>
            <a:ext cx="19245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Nacionalidad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 sz="1200">
                <a:latin typeface="DM Sans"/>
                <a:ea typeface="DM Sans"/>
                <a:cs typeface="DM Sans"/>
                <a:sym typeface="DM Sans"/>
              </a:rPr>
            </a:b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Argentina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Ubicación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</a:t>
            </a:r>
            <a:br>
              <a:rPr lang="es" sz="1200">
                <a:latin typeface="DM Sans"/>
                <a:ea typeface="DM Sans"/>
                <a:cs typeface="DM Sans"/>
                <a:sym typeface="DM Sans"/>
              </a:rPr>
            </a:b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Buenos Aires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Profesión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s" sz="1200">
                <a:latin typeface="DM Sans"/>
                <a:ea typeface="DM Sans"/>
                <a:cs typeface="DM Sans"/>
                <a:sym typeface="DM Sans"/>
              </a:rPr>
            </a:b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Comerciante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Estado civil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 sz="1200">
                <a:latin typeface="DM Sans"/>
                <a:ea typeface="DM Sans"/>
                <a:cs typeface="DM Sans"/>
                <a:sym typeface="DM Sans"/>
              </a:rPr>
            </a:b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Casada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DM Sans"/>
                <a:ea typeface="DM Sans"/>
                <a:cs typeface="DM Sans"/>
                <a:sym typeface="DM Sans"/>
              </a:rPr>
              <a:t>Hijos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 sz="1200">
                <a:latin typeface="DM Sans"/>
                <a:ea typeface="DM Sans"/>
                <a:cs typeface="DM Sans"/>
                <a:sym typeface="DM Sans"/>
              </a:rPr>
            </a:b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2 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(dos)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84" name="Google Shape;684;p51"/>
          <p:cNvGrpSpPr/>
          <p:nvPr/>
        </p:nvGrpSpPr>
        <p:grpSpPr>
          <a:xfrm>
            <a:off x="4113626" y="2035075"/>
            <a:ext cx="741088" cy="729001"/>
            <a:chOff x="4065401" y="2761412"/>
            <a:chExt cx="741088" cy="729001"/>
          </a:xfrm>
        </p:grpSpPr>
        <p:sp>
          <p:nvSpPr>
            <p:cNvPr id="685" name="Google Shape;685;p51"/>
            <p:cNvSpPr/>
            <p:nvPr/>
          </p:nvSpPr>
          <p:spPr>
            <a:xfrm rot="-967755">
              <a:off x="4134758" y="2833576"/>
              <a:ext cx="602374" cy="584673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51"/>
            <p:cNvGrpSpPr/>
            <p:nvPr/>
          </p:nvGrpSpPr>
          <p:grpSpPr>
            <a:xfrm rot="-239378">
              <a:off x="4295544" y="2958099"/>
              <a:ext cx="280540" cy="336168"/>
              <a:chOff x="7530697" y="2790299"/>
              <a:chExt cx="244291" cy="326314"/>
            </a:xfrm>
          </p:grpSpPr>
          <p:sp>
            <p:nvSpPr>
              <p:cNvPr id="687" name="Google Shape;687;p51"/>
              <p:cNvSpPr/>
              <p:nvPr/>
            </p:nvSpPr>
            <p:spPr>
              <a:xfrm>
                <a:off x="7616911" y="2907507"/>
                <a:ext cx="9463" cy="14385"/>
              </a:xfrm>
              <a:custGeom>
                <a:rect b="b" l="l" r="r" t="t"/>
                <a:pathLst>
                  <a:path extrusionOk="0" h="453" w="298">
                    <a:moveTo>
                      <a:pt x="155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55" y="453"/>
                    </a:cubicBezTo>
                    <a:cubicBezTo>
                      <a:pt x="227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1"/>
              <p:cNvSpPr/>
              <p:nvPr/>
            </p:nvSpPr>
            <p:spPr>
              <a:xfrm>
                <a:off x="7678548" y="2907507"/>
                <a:ext cx="9463" cy="14385"/>
              </a:xfrm>
              <a:custGeom>
                <a:rect b="b" l="l" r="r" t="t"/>
                <a:pathLst>
                  <a:path extrusionOk="0" h="453" w="298">
                    <a:moveTo>
                      <a:pt x="143" y="0"/>
                    </a:moveTo>
                    <a:cubicBezTo>
                      <a:pt x="60" y="0"/>
                      <a:pt x="0" y="72"/>
                      <a:pt x="0" y="143"/>
                    </a:cubicBezTo>
                    <a:lnTo>
                      <a:pt x="0" y="310"/>
                    </a:lnTo>
                    <a:cubicBezTo>
                      <a:pt x="0" y="393"/>
                      <a:pt x="72" y="453"/>
                      <a:pt x="143" y="453"/>
                    </a:cubicBezTo>
                    <a:cubicBezTo>
                      <a:pt x="214" y="453"/>
                      <a:pt x="298" y="381"/>
                      <a:pt x="298" y="310"/>
                    </a:cubicBezTo>
                    <a:lnTo>
                      <a:pt x="298" y="143"/>
                    </a:lnTo>
                    <a:cubicBezTo>
                      <a:pt x="298" y="72"/>
                      <a:pt x="238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1"/>
              <p:cNvSpPr/>
              <p:nvPr/>
            </p:nvSpPr>
            <p:spPr>
              <a:xfrm>
                <a:off x="7632408" y="2943136"/>
                <a:ext cx="40869" cy="14671"/>
              </a:xfrm>
              <a:custGeom>
                <a:rect b="b" l="l" r="r" t="t"/>
                <a:pathLst>
                  <a:path extrusionOk="0" h="462" w="1287">
                    <a:moveTo>
                      <a:pt x="167" y="0"/>
                    </a:moveTo>
                    <a:cubicBezTo>
                      <a:pt x="129" y="0"/>
                      <a:pt x="90" y="15"/>
                      <a:pt x="60" y="45"/>
                    </a:cubicBezTo>
                    <a:cubicBezTo>
                      <a:pt x="1" y="104"/>
                      <a:pt x="1" y="200"/>
                      <a:pt x="60" y="259"/>
                    </a:cubicBezTo>
                    <a:cubicBezTo>
                      <a:pt x="203" y="390"/>
                      <a:pt x="417" y="462"/>
                      <a:pt x="655" y="462"/>
                    </a:cubicBezTo>
                    <a:cubicBezTo>
                      <a:pt x="893" y="462"/>
                      <a:pt x="1120" y="390"/>
                      <a:pt x="1251" y="259"/>
                    </a:cubicBezTo>
                    <a:cubicBezTo>
                      <a:pt x="1286" y="212"/>
                      <a:pt x="1286" y="104"/>
                      <a:pt x="1227" y="45"/>
                    </a:cubicBezTo>
                    <a:cubicBezTo>
                      <a:pt x="1197" y="15"/>
                      <a:pt x="1158" y="0"/>
                      <a:pt x="1120" y="0"/>
                    </a:cubicBezTo>
                    <a:cubicBezTo>
                      <a:pt x="1081" y="0"/>
                      <a:pt x="1042" y="15"/>
                      <a:pt x="1013" y="45"/>
                    </a:cubicBezTo>
                    <a:cubicBezTo>
                      <a:pt x="953" y="104"/>
                      <a:pt x="822" y="164"/>
                      <a:pt x="643" y="164"/>
                    </a:cubicBezTo>
                    <a:cubicBezTo>
                      <a:pt x="465" y="164"/>
                      <a:pt x="322" y="104"/>
                      <a:pt x="274" y="45"/>
                    </a:cubicBezTo>
                    <a:cubicBezTo>
                      <a:pt x="245" y="15"/>
                      <a:pt x="206" y="0"/>
                      <a:pt x="1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1"/>
              <p:cNvSpPr/>
              <p:nvPr/>
            </p:nvSpPr>
            <p:spPr>
              <a:xfrm>
                <a:off x="7530697" y="2790299"/>
                <a:ext cx="244291" cy="326314"/>
              </a:xfrm>
              <a:custGeom>
                <a:rect b="b" l="l" r="r" t="t"/>
                <a:pathLst>
                  <a:path extrusionOk="0" h="10276" w="7693">
                    <a:moveTo>
                      <a:pt x="3846" y="298"/>
                    </a:moveTo>
                    <a:cubicBezTo>
                      <a:pt x="5275" y="298"/>
                      <a:pt x="6442" y="1453"/>
                      <a:pt x="6442" y="2882"/>
                    </a:cubicBezTo>
                    <a:lnTo>
                      <a:pt x="6442" y="4013"/>
                    </a:lnTo>
                    <a:cubicBezTo>
                      <a:pt x="6442" y="4846"/>
                      <a:pt x="6633" y="5489"/>
                      <a:pt x="6799" y="5870"/>
                    </a:cubicBezTo>
                    <a:cubicBezTo>
                      <a:pt x="6811" y="5918"/>
                      <a:pt x="6811" y="5965"/>
                      <a:pt x="6799" y="6001"/>
                    </a:cubicBezTo>
                    <a:cubicBezTo>
                      <a:pt x="6775" y="6049"/>
                      <a:pt x="6752" y="6084"/>
                      <a:pt x="6704" y="6096"/>
                    </a:cubicBezTo>
                    <a:cubicBezTo>
                      <a:pt x="6359" y="6227"/>
                      <a:pt x="5692" y="6489"/>
                      <a:pt x="4978" y="6632"/>
                    </a:cubicBezTo>
                    <a:lnTo>
                      <a:pt x="4978" y="6132"/>
                    </a:lnTo>
                    <a:cubicBezTo>
                      <a:pt x="5644" y="5739"/>
                      <a:pt x="6109" y="5013"/>
                      <a:pt x="6109" y="4179"/>
                    </a:cubicBezTo>
                    <a:lnTo>
                      <a:pt x="6109" y="3536"/>
                    </a:lnTo>
                    <a:cubicBezTo>
                      <a:pt x="6109" y="3108"/>
                      <a:pt x="5751" y="2751"/>
                      <a:pt x="5323" y="2751"/>
                    </a:cubicBezTo>
                    <a:lnTo>
                      <a:pt x="5073" y="2751"/>
                    </a:lnTo>
                    <a:lnTo>
                      <a:pt x="4311" y="1989"/>
                    </a:lnTo>
                    <a:cubicBezTo>
                      <a:pt x="4282" y="1960"/>
                      <a:pt x="4249" y="1944"/>
                      <a:pt x="4214" y="1944"/>
                    </a:cubicBezTo>
                    <a:cubicBezTo>
                      <a:pt x="4191" y="1944"/>
                      <a:pt x="4168" y="1951"/>
                      <a:pt x="4144" y="1965"/>
                    </a:cubicBezTo>
                    <a:cubicBezTo>
                      <a:pt x="4085" y="1989"/>
                      <a:pt x="4061" y="2036"/>
                      <a:pt x="4061" y="2096"/>
                    </a:cubicBezTo>
                    <a:lnTo>
                      <a:pt x="4061" y="2751"/>
                    </a:lnTo>
                    <a:lnTo>
                      <a:pt x="3239" y="2751"/>
                    </a:lnTo>
                    <a:cubicBezTo>
                      <a:pt x="3144" y="2751"/>
                      <a:pt x="3084" y="2822"/>
                      <a:pt x="3084" y="2893"/>
                    </a:cubicBezTo>
                    <a:cubicBezTo>
                      <a:pt x="3084" y="2965"/>
                      <a:pt x="3168" y="3048"/>
                      <a:pt x="3239" y="3048"/>
                    </a:cubicBezTo>
                    <a:lnTo>
                      <a:pt x="4204" y="3048"/>
                    </a:lnTo>
                    <a:cubicBezTo>
                      <a:pt x="4299" y="3048"/>
                      <a:pt x="4358" y="2965"/>
                      <a:pt x="4358" y="2893"/>
                    </a:cubicBezTo>
                    <a:lnTo>
                      <a:pt x="4358" y="2453"/>
                    </a:lnTo>
                    <a:lnTo>
                      <a:pt x="4906" y="3001"/>
                    </a:lnTo>
                    <a:cubicBezTo>
                      <a:pt x="4930" y="3024"/>
                      <a:pt x="4966" y="3048"/>
                      <a:pt x="5013" y="3048"/>
                    </a:cubicBezTo>
                    <a:lnTo>
                      <a:pt x="5335" y="3048"/>
                    </a:lnTo>
                    <a:cubicBezTo>
                      <a:pt x="5609" y="3048"/>
                      <a:pt x="5823" y="3263"/>
                      <a:pt x="5823" y="3536"/>
                    </a:cubicBezTo>
                    <a:lnTo>
                      <a:pt x="5823" y="4179"/>
                    </a:lnTo>
                    <a:cubicBezTo>
                      <a:pt x="5823" y="5251"/>
                      <a:pt x="4954" y="6132"/>
                      <a:pt x="3882" y="6132"/>
                    </a:cubicBezTo>
                    <a:cubicBezTo>
                      <a:pt x="2811" y="6132"/>
                      <a:pt x="1930" y="5251"/>
                      <a:pt x="1930" y="4179"/>
                    </a:cubicBezTo>
                    <a:lnTo>
                      <a:pt x="1930" y="3536"/>
                    </a:lnTo>
                    <a:cubicBezTo>
                      <a:pt x="1930" y="3263"/>
                      <a:pt x="2156" y="3048"/>
                      <a:pt x="2418" y="3048"/>
                    </a:cubicBezTo>
                    <a:lnTo>
                      <a:pt x="2584" y="3048"/>
                    </a:lnTo>
                    <a:cubicBezTo>
                      <a:pt x="2668" y="3048"/>
                      <a:pt x="2727" y="2965"/>
                      <a:pt x="2727" y="2893"/>
                    </a:cubicBezTo>
                    <a:cubicBezTo>
                      <a:pt x="2727" y="2822"/>
                      <a:pt x="2656" y="2751"/>
                      <a:pt x="2584" y="2751"/>
                    </a:cubicBezTo>
                    <a:lnTo>
                      <a:pt x="2418" y="2751"/>
                    </a:lnTo>
                    <a:cubicBezTo>
                      <a:pt x="1989" y="2751"/>
                      <a:pt x="1632" y="3108"/>
                      <a:pt x="1632" y="3536"/>
                    </a:cubicBezTo>
                    <a:lnTo>
                      <a:pt x="1632" y="4179"/>
                    </a:lnTo>
                    <a:cubicBezTo>
                      <a:pt x="1632" y="5013"/>
                      <a:pt x="2096" y="5739"/>
                      <a:pt x="2763" y="6132"/>
                    </a:cubicBezTo>
                    <a:lnTo>
                      <a:pt x="2763" y="6632"/>
                    </a:lnTo>
                    <a:cubicBezTo>
                      <a:pt x="2001" y="6465"/>
                      <a:pt x="1334" y="6227"/>
                      <a:pt x="989" y="6096"/>
                    </a:cubicBezTo>
                    <a:cubicBezTo>
                      <a:pt x="941" y="6084"/>
                      <a:pt x="918" y="6049"/>
                      <a:pt x="906" y="6001"/>
                    </a:cubicBezTo>
                    <a:cubicBezTo>
                      <a:pt x="882" y="5965"/>
                      <a:pt x="882" y="5918"/>
                      <a:pt x="906" y="5870"/>
                    </a:cubicBezTo>
                    <a:cubicBezTo>
                      <a:pt x="1060" y="5489"/>
                      <a:pt x="1263" y="4846"/>
                      <a:pt x="1263" y="4013"/>
                    </a:cubicBezTo>
                    <a:lnTo>
                      <a:pt x="1263" y="2882"/>
                    </a:lnTo>
                    <a:cubicBezTo>
                      <a:pt x="1263" y="1453"/>
                      <a:pt x="2418" y="298"/>
                      <a:pt x="3846" y="298"/>
                    </a:cubicBezTo>
                    <a:close/>
                    <a:moveTo>
                      <a:pt x="4632" y="6275"/>
                    </a:moveTo>
                    <a:lnTo>
                      <a:pt x="4632" y="6787"/>
                    </a:lnTo>
                    <a:cubicBezTo>
                      <a:pt x="4632" y="7025"/>
                      <a:pt x="4739" y="7239"/>
                      <a:pt x="4918" y="7394"/>
                    </a:cubicBezTo>
                    <a:cubicBezTo>
                      <a:pt x="4894" y="7442"/>
                      <a:pt x="4858" y="7477"/>
                      <a:pt x="4835" y="7513"/>
                    </a:cubicBezTo>
                    <a:cubicBezTo>
                      <a:pt x="4787" y="7573"/>
                      <a:pt x="4787" y="7680"/>
                      <a:pt x="4858" y="7715"/>
                    </a:cubicBezTo>
                    <a:cubicBezTo>
                      <a:pt x="4894" y="7739"/>
                      <a:pt x="4918" y="7751"/>
                      <a:pt x="4954" y="7751"/>
                    </a:cubicBezTo>
                    <a:cubicBezTo>
                      <a:pt x="4989" y="7751"/>
                      <a:pt x="5037" y="7739"/>
                      <a:pt x="5073" y="7692"/>
                    </a:cubicBezTo>
                    <a:cubicBezTo>
                      <a:pt x="5109" y="7632"/>
                      <a:pt x="5156" y="7584"/>
                      <a:pt x="5192" y="7525"/>
                    </a:cubicBezTo>
                    <a:lnTo>
                      <a:pt x="5525" y="7644"/>
                    </a:lnTo>
                    <a:cubicBezTo>
                      <a:pt x="4918" y="8573"/>
                      <a:pt x="4299" y="8894"/>
                      <a:pt x="3882" y="9001"/>
                    </a:cubicBezTo>
                    <a:cubicBezTo>
                      <a:pt x="3864" y="9007"/>
                      <a:pt x="3849" y="9010"/>
                      <a:pt x="3835" y="9010"/>
                    </a:cubicBezTo>
                    <a:cubicBezTo>
                      <a:pt x="3820" y="9010"/>
                      <a:pt x="3805" y="9007"/>
                      <a:pt x="3787" y="9001"/>
                    </a:cubicBezTo>
                    <a:cubicBezTo>
                      <a:pt x="3370" y="8882"/>
                      <a:pt x="2751" y="8549"/>
                      <a:pt x="2120" y="7644"/>
                    </a:cubicBezTo>
                    <a:lnTo>
                      <a:pt x="2465" y="7525"/>
                    </a:lnTo>
                    <a:cubicBezTo>
                      <a:pt x="2763" y="7942"/>
                      <a:pt x="3204" y="8442"/>
                      <a:pt x="3787" y="8644"/>
                    </a:cubicBezTo>
                    <a:cubicBezTo>
                      <a:pt x="3799" y="8644"/>
                      <a:pt x="3823" y="8656"/>
                      <a:pt x="3835" y="8656"/>
                    </a:cubicBezTo>
                    <a:cubicBezTo>
                      <a:pt x="3846" y="8656"/>
                      <a:pt x="3858" y="8656"/>
                      <a:pt x="3882" y="8644"/>
                    </a:cubicBezTo>
                    <a:cubicBezTo>
                      <a:pt x="4144" y="8549"/>
                      <a:pt x="4418" y="8382"/>
                      <a:pt x="4668" y="8132"/>
                    </a:cubicBezTo>
                    <a:cubicBezTo>
                      <a:pt x="4728" y="8073"/>
                      <a:pt x="4728" y="7989"/>
                      <a:pt x="4668" y="7930"/>
                    </a:cubicBezTo>
                    <a:cubicBezTo>
                      <a:pt x="4638" y="7900"/>
                      <a:pt x="4600" y="7885"/>
                      <a:pt x="4561" y="7885"/>
                    </a:cubicBezTo>
                    <a:cubicBezTo>
                      <a:pt x="4522" y="7885"/>
                      <a:pt x="4483" y="7900"/>
                      <a:pt x="4454" y="7930"/>
                    </a:cubicBezTo>
                    <a:cubicBezTo>
                      <a:pt x="4251" y="8120"/>
                      <a:pt x="4025" y="8275"/>
                      <a:pt x="3823" y="8346"/>
                    </a:cubicBezTo>
                    <a:cubicBezTo>
                      <a:pt x="3358" y="8168"/>
                      <a:pt x="2965" y="7751"/>
                      <a:pt x="2715" y="7394"/>
                    </a:cubicBezTo>
                    <a:cubicBezTo>
                      <a:pt x="2894" y="7239"/>
                      <a:pt x="3001" y="7025"/>
                      <a:pt x="3001" y="6787"/>
                    </a:cubicBezTo>
                    <a:lnTo>
                      <a:pt x="3001" y="6275"/>
                    </a:lnTo>
                    <a:cubicBezTo>
                      <a:pt x="3251" y="6382"/>
                      <a:pt x="3525" y="6430"/>
                      <a:pt x="3823" y="6430"/>
                    </a:cubicBezTo>
                    <a:cubicBezTo>
                      <a:pt x="4120" y="6430"/>
                      <a:pt x="4382" y="6370"/>
                      <a:pt x="4632" y="6275"/>
                    </a:cubicBezTo>
                    <a:close/>
                    <a:moveTo>
                      <a:pt x="3846" y="0"/>
                    </a:moveTo>
                    <a:cubicBezTo>
                      <a:pt x="2251" y="0"/>
                      <a:pt x="953" y="1286"/>
                      <a:pt x="953" y="2882"/>
                    </a:cubicBezTo>
                    <a:lnTo>
                      <a:pt x="953" y="4013"/>
                    </a:lnTo>
                    <a:cubicBezTo>
                      <a:pt x="953" y="4846"/>
                      <a:pt x="751" y="5453"/>
                      <a:pt x="632" y="5775"/>
                    </a:cubicBezTo>
                    <a:cubicBezTo>
                      <a:pt x="584" y="5894"/>
                      <a:pt x="584" y="6013"/>
                      <a:pt x="632" y="6132"/>
                    </a:cubicBezTo>
                    <a:cubicBezTo>
                      <a:pt x="679" y="6251"/>
                      <a:pt x="775" y="6334"/>
                      <a:pt x="894" y="6382"/>
                    </a:cubicBezTo>
                    <a:cubicBezTo>
                      <a:pt x="1251" y="6525"/>
                      <a:pt x="1965" y="6787"/>
                      <a:pt x="2715" y="6930"/>
                    </a:cubicBezTo>
                    <a:cubicBezTo>
                      <a:pt x="2668" y="7084"/>
                      <a:pt x="2549" y="7180"/>
                      <a:pt x="2418" y="7239"/>
                    </a:cubicBezTo>
                    <a:lnTo>
                      <a:pt x="751" y="7823"/>
                    </a:lnTo>
                    <a:cubicBezTo>
                      <a:pt x="298" y="7989"/>
                      <a:pt x="1" y="8406"/>
                      <a:pt x="1" y="8882"/>
                    </a:cubicBezTo>
                    <a:lnTo>
                      <a:pt x="1" y="10132"/>
                    </a:lnTo>
                    <a:cubicBezTo>
                      <a:pt x="1" y="10216"/>
                      <a:pt x="84" y="10275"/>
                      <a:pt x="156" y="10275"/>
                    </a:cubicBezTo>
                    <a:cubicBezTo>
                      <a:pt x="227" y="10275"/>
                      <a:pt x="298" y="10204"/>
                      <a:pt x="298" y="10132"/>
                    </a:cubicBezTo>
                    <a:lnTo>
                      <a:pt x="298" y="8882"/>
                    </a:lnTo>
                    <a:cubicBezTo>
                      <a:pt x="298" y="8775"/>
                      <a:pt x="322" y="8692"/>
                      <a:pt x="358" y="8597"/>
                    </a:cubicBezTo>
                    <a:lnTo>
                      <a:pt x="1120" y="9251"/>
                    </a:lnTo>
                    <a:cubicBezTo>
                      <a:pt x="1227" y="9347"/>
                      <a:pt x="1299" y="9478"/>
                      <a:pt x="1299" y="9620"/>
                    </a:cubicBezTo>
                    <a:lnTo>
                      <a:pt x="1299" y="10132"/>
                    </a:lnTo>
                    <a:cubicBezTo>
                      <a:pt x="1299" y="10216"/>
                      <a:pt x="1370" y="10275"/>
                      <a:pt x="1453" y="10275"/>
                    </a:cubicBezTo>
                    <a:cubicBezTo>
                      <a:pt x="1525" y="10275"/>
                      <a:pt x="1596" y="10204"/>
                      <a:pt x="1596" y="10132"/>
                    </a:cubicBezTo>
                    <a:lnTo>
                      <a:pt x="1596" y="9609"/>
                    </a:lnTo>
                    <a:cubicBezTo>
                      <a:pt x="1596" y="9370"/>
                      <a:pt x="1489" y="9168"/>
                      <a:pt x="1310" y="9001"/>
                    </a:cubicBezTo>
                    <a:lnTo>
                      <a:pt x="513" y="8311"/>
                    </a:lnTo>
                    <a:cubicBezTo>
                      <a:pt x="596" y="8216"/>
                      <a:pt x="715" y="8132"/>
                      <a:pt x="834" y="8085"/>
                    </a:cubicBezTo>
                    <a:lnTo>
                      <a:pt x="1846" y="7739"/>
                    </a:lnTo>
                    <a:cubicBezTo>
                      <a:pt x="2537" y="8775"/>
                      <a:pt x="3251" y="9144"/>
                      <a:pt x="3727" y="9275"/>
                    </a:cubicBezTo>
                    <a:cubicBezTo>
                      <a:pt x="3775" y="9299"/>
                      <a:pt x="3799" y="9299"/>
                      <a:pt x="3846" y="9299"/>
                    </a:cubicBezTo>
                    <a:cubicBezTo>
                      <a:pt x="3894" y="9299"/>
                      <a:pt x="3930" y="9299"/>
                      <a:pt x="3966" y="9275"/>
                    </a:cubicBezTo>
                    <a:cubicBezTo>
                      <a:pt x="4442" y="9144"/>
                      <a:pt x="5156" y="8775"/>
                      <a:pt x="5835" y="7739"/>
                    </a:cubicBezTo>
                    <a:lnTo>
                      <a:pt x="6847" y="8085"/>
                    </a:lnTo>
                    <a:cubicBezTo>
                      <a:pt x="6990" y="8132"/>
                      <a:pt x="7085" y="8216"/>
                      <a:pt x="7180" y="8311"/>
                    </a:cubicBezTo>
                    <a:lnTo>
                      <a:pt x="6371" y="9001"/>
                    </a:lnTo>
                    <a:cubicBezTo>
                      <a:pt x="6192" y="9144"/>
                      <a:pt x="6097" y="9370"/>
                      <a:pt x="6097" y="9609"/>
                    </a:cubicBezTo>
                    <a:lnTo>
                      <a:pt x="6097" y="10120"/>
                    </a:lnTo>
                    <a:cubicBezTo>
                      <a:pt x="6097" y="10204"/>
                      <a:pt x="6168" y="10263"/>
                      <a:pt x="6240" y="10263"/>
                    </a:cubicBezTo>
                    <a:cubicBezTo>
                      <a:pt x="6311" y="10263"/>
                      <a:pt x="6394" y="10192"/>
                      <a:pt x="6394" y="10120"/>
                    </a:cubicBezTo>
                    <a:lnTo>
                      <a:pt x="6394" y="9609"/>
                    </a:lnTo>
                    <a:cubicBezTo>
                      <a:pt x="6394" y="9466"/>
                      <a:pt x="6454" y="9323"/>
                      <a:pt x="6573" y="9239"/>
                    </a:cubicBezTo>
                    <a:lnTo>
                      <a:pt x="7323" y="8585"/>
                    </a:lnTo>
                    <a:cubicBezTo>
                      <a:pt x="7359" y="8668"/>
                      <a:pt x="7383" y="8775"/>
                      <a:pt x="7383" y="8870"/>
                    </a:cubicBezTo>
                    <a:lnTo>
                      <a:pt x="7383" y="10120"/>
                    </a:lnTo>
                    <a:cubicBezTo>
                      <a:pt x="7383" y="10204"/>
                      <a:pt x="7466" y="10263"/>
                      <a:pt x="7537" y="10263"/>
                    </a:cubicBezTo>
                    <a:cubicBezTo>
                      <a:pt x="7609" y="10263"/>
                      <a:pt x="7680" y="10192"/>
                      <a:pt x="7680" y="10120"/>
                    </a:cubicBezTo>
                    <a:lnTo>
                      <a:pt x="7680" y="8870"/>
                    </a:lnTo>
                    <a:cubicBezTo>
                      <a:pt x="7692" y="8406"/>
                      <a:pt x="7395" y="7977"/>
                      <a:pt x="6942" y="7823"/>
                    </a:cubicBezTo>
                    <a:lnTo>
                      <a:pt x="5275" y="7239"/>
                    </a:lnTo>
                    <a:cubicBezTo>
                      <a:pt x="5132" y="7203"/>
                      <a:pt x="5025" y="7084"/>
                      <a:pt x="4978" y="6930"/>
                    </a:cubicBezTo>
                    <a:cubicBezTo>
                      <a:pt x="5740" y="6787"/>
                      <a:pt x="6442" y="6513"/>
                      <a:pt x="6799" y="6382"/>
                    </a:cubicBezTo>
                    <a:cubicBezTo>
                      <a:pt x="6918" y="6334"/>
                      <a:pt x="7002" y="6251"/>
                      <a:pt x="7061" y="6132"/>
                    </a:cubicBezTo>
                    <a:cubicBezTo>
                      <a:pt x="7109" y="6013"/>
                      <a:pt x="7109" y="5894"/>
                      <a:pt x="7061" y="5775"/>
                    </a:cubicBezTo>
                    <a:cubicBezTo>
                      <a:pt x="6942" y="5477"/>
                      <a:pt x="6740" y="4846"/>
                      <a:pt x="6740" y="4013"/>
                    </a:cubicBezTo>
                    <a:lnTo>
                      <a:pt x="6740" y="2882"/>
                    </a:lnTo>
                    <a:cubicBezTo>
                      <a:pt x="6740" y="1286"/>
                      <a:pt x="5442" y="0"/>
                      <a:pt x="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1"/>
              <p:cNvSpPr/>
              <p:nvPr/>
            </p:nvSpPr>
            <p:spPr>
              <a:xfrm>
                <a:off x="7611608" y="2891630"/>
                <a:ext cx="20069" cy="9463"/>
              </a:xfrm>
              <a:custGeom>
                <a:rect b="b" l="l" r="r" t="t"/>
                <a:pathLst>
                  <a:path extrusionOk="0" h="298" w="632">
                    <a:moveTo>
                      <a:pt x="155" y="0"/>
                    </a:moveTo>
                    <a:cubicBezTo>
                      <a:pt x="60" y="0"/>
                      <a:pt x="1" y="83"/>
                      <a:pt x="1" y="155"/>
                    </a:cubicBezTo>
                    <a:cubicBezTo>
                      <a:pt x="1" y="226"/>
                      <a:pt x="84" y="298"/>
                      <a:pt x="155" y="298"/>
                    </a:cubicBezTo>
                    <a:lnTo>
                      <a:pt x="477" y="298"/>
                    </a:lnTo>
                    <a:cubicBezTo>
                      <a:pt x="572" y="298"/>
                      <a:pt x="632" y="226"/>
                      <a:pt x="632" y="155"/>
                    </a:cubicBezTo>
                    <a:cubicBezTo>
                      <a:pt x="632" y="83"/>
                      <a:pt x="572" y="0"/>
                      <a:pt x="4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1"/>
              <p:cNvSpPr/>
              <p:nvPr/>
            </p:nvSpPr>
            <p:spPr>
              <a:xfrm>
                <a:off x="7673245" y="2891630"/>
                <a:ext cx="19688" cy="9463"/>
              </a:xfrm>
              <a:custGeom>
                <a:rect b="b" l="l" r="r" t="t"/>
                <a:pathLst>
                  <a:path extrusionOk="0" h="298" w="620">
                    <a:moveTo>
                      <a:pt x="143" y="0"/>
                    </a:moveTo>
                    <a:cubicBezTo>
                      <a:pt x="60" y="0"/>
                      <a:pt x="0" y="83"/>
                      <a:pt x="0" y="155"/>
                    </a:cubicBezTo>
                    <a:cubicBezTo>
                      <a:pt x="0" y="226"/>
                      <a:pt x="72" y="298"/>
                      <a:pt x="143" y="298"/>
                    </a:cubicBezTo>
                    <a:lnTo>
                      <a:pt x="477" y="298"/>
                    </a:lnTo>
                    <a:cubicBezTo>
                      <a:pt x="560" y="298"/>
                      <a:pt x="620" y="226"/>
                      <a:pt x="620" y="155"/>
                    </a:cubicBezTo>
                    <a:cubicBezTo>
                      <a:pt x="620" y="83"/>
                      <a:pt x="548" y="0"/>
                      <a:pt x="4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3" name="Google Shape;693;p51"/>
          <p:cNvSpPr txBox="1"/>
          <p:nvPr/>
        </p:nvSpPr>
        <p:spPr>
          <a:xfrm>
            <a:off x="1825200" y="803075"/>
            <a:ext cx="26934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Marta es una profesional ocupada que equilibra un trabajo exigente con responsabilidades familiares. Valora la conveniencia y la eficiencia en todos los aspectos de su vida.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51"/>
          <p:cNvGrpSpPr/>
          <p:nvPr/>
        </p:nvGrpSpPr>
        <p:grpSpPr>
          <a:xfrm>
            <a:off x="167020" y="2724313"/>
            <a:ext cx="1970690" cy="2296353"/>
            <a:chOff x="913475" y="1833059"/>
            <a:chExt cx="3652809" cy="2735708"/>
          </a:xfrm>
        </p:grpSpPr>
        <p:sp>
          <p:nvSpPr>
            <p:cNvPr id="695" name="Google Shape;695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913484" y="1833059"/>
              <a:ext cx="3652800" cy="1920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697" name="Google Shape;697;p51"/>
          <p:cNvGrpSpPr/>
          <p:nvPr/>
        </p:nvGrpSpPr>
        <p:grpSpPr>
          <a:xfrm>
            <a:off x="7018225" y="122273"/>
            <a:ext cx="1970686" cy="2296361"/>
            <a:chOff x="913475" y="1833049"/>
            <a:chExt cx="3652800" cy="2735718"/>
          </a:xfrm>
        </p:grpSpPr>
        <p:sp>
          <p:nvSpPr>
            <p:cNvPr id="698" name="Google Shape;698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913475" y="1833049"/>
              <a:ext cx="3652800" cy="376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700" name="Google Shape;700;p51"/>
          <p:cNvGrpSpPr/>
          <p:nvPr/>
        </p:nvGrpSpPr>
        <p:grpSpPr>
          <a:xfrm>
            <a:off x="4298149" y="167952"/>
            <a:ext cx="220440" cy="240322"/>
            <a:chOff x="8244242" y="566653"/>
            <a:chExt cx="408600" cy="315300"/>
          </a:xfrm>
        </p:grpSpPr>
        <p:sp>
          <p:nvSpPr>
            <p:cNvPr id="701" name="Google Shape;701;p51"/>
            <p:cNvSpPr/>
            <p:nvPr/>
          </p:nvSpPr>
          <p:spPr>
            <a:xfrm>
              <a:off x="8244242" y="566653"/>
              <a:ext cx="408600" cy="31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51"/>
            <p:cNvGrpSpPr/>
            <p:nvPr/>
          </p:nvGrpSpPr>
          <p:grpSpPr>
            <a:xfrm>
              <a:off x="8356377" y="653415"/>
              <a:ext cx="184085" cy="142200"/>
              <a:chOff x="1738602" y="-403585"/>
              <a:chExt cx="184085" cy="142200"/>
            </a:xfrm>
          </p:grpSpPr>
          <p:cxnSp>
            <p:nvCxnSpPr>
              <p:cNvPr id="703" name="Google Shape;703;p51"/>
              <p:cNvCxnSpPr/>
              <p:nvPr/>
            </p:nvCxnSpPr>
            <p:spPr>
              <a:xfrm>
                <a:off x="1738787" y="-403585"/>
                <a:ext cx="183900" cy="142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51"/>
              <p:cNvCxnSpPr/>
              <p:nvPr/>
            </p:nvCxnSpPr>
            <p:spPr>
              <a:xfrm flipH="1">
                <a:off x="1738602" y="-403585"/>
                <a:ext cx="183900" cy="142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05" name="Google Shape;705;p51"/>
          <p:cNvSpPr txBox="1"/>
          <p:nvPr/>
        </p:nvSpPr>
        <p:spPr>
          <a:xfrm>
            <a:off x="2228925" y="486875"/>
            <a:ext cx="1473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latin typeface="DM Sans"/>
                <a:ea typeface="DM Sans"/>
                <a:cs typeface="DM Sans"/>
                <a:sym typeface="DM Sans"/>
              </a:rPr>
              <a:t>Edad: 35 años</a:t>
            </a:r>
            <a:endParaRPr i="1" sz="1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6" name="Google Shape;706;p51"/>
          <p:cNvGrpSpPr/>
          <p:nvPr/>
        </p:nvGrpSpPr>
        <p:grpSpPr>
          <a:xfrm>
            <a:off x="6967612" y="3107491"/>
            <a:ext cx="2071873" cy="1467160"/>
            <a:chOff x="913475" y="1833059"/>
            <a:chExt cx="3652809" cy="2735708"/>
          </a:xfrm>
        </p:grpSpPr>
        <p:sp>
          <p:nvSpPr>
            <p:cNvPr id="707" name="Google Shape;707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913484" y="1833059"/>
              <a:ext cx="3652800" cy="3807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709" name="Google Shape;709;p51"/>
          <p:cNvGrpSpPr/>
          <p:nvPr/>
        </p:nvGrpSpPr>
        <p:grpSpPr>
          <a:xfrm>
            <a:off x="7417653" y="3975599"/>
            <a:ext cx="399812" cy="306477"/>
            <a:chOff x="2567841" y="1994124"/>
            <a:chExt cx="399812" cy="306477"/>
          </a:xfrm>
        </p:grpSpPr>
        <p:sp>
          <p:nvSpPr>
            <p:cNvPr id="710" name="Google Shape;710;p51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51"/>
          <p:cNvGrpSpPr/>
          <p:nvPr/>
        </p:nvGrpSpPr>
        <p:grpSpPr>
          <a:xfrm>
            <a:off x="8195294" y="3949040"/>
            <a:ext cx="207582" cy="359594"/>
            <a:chOff x="2656082" y="2287427"/>
            <a:chExt cx="207582" cy="359594"/>
          </a:xfrm>
        </p:grpSpPr>
        <p:sp>
          <p:nvSpPr>
            <p:cNvPr id="714" name="Google Shape;714;p51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51"/>
          <p:cNvSpPr txBox="1"/>
          <p:nvPr/>
        </p:nvSpPr>
        <p:spPr>
          <a:xfrm>
            <a:off x="6967713" y="3383750"/>
            <a:ext cx="20718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Dispositivos que utiliza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9" name="Google Shape;719;p51"/>
          <p:cNvGrpSpPr/>
          <p:nvPr/>
        </p:nvGrpSpPr>
        <p:grpSpPr>
          <a:xfrm>
            <a:off x="8574423" y="167941"/>
            <a:ext cx="231758" cy="240322"/>
            <a:chOff x="8244242" y="566653"/>
            <a:chExt cx="408600" cy="315300"/>
          </a:xfrm>
        </p:grpSpPr>
        <p:sp>
          <p:nvSpPr>
            <p:cNvPr id="720" name="Google Shape;720;p51"/>
            <p:cNvSpPr/>
            <p:nvPr/>
          </p:nvSpPr>
          <p:spPr>
            <a:xfrm>
              <a:off x="8244242" y="566653"/>
              <a:ext cx="408600" cy="31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51"/>
            <p:cNvGrpSpPr/>
            <p:nvPr/>
          </p:nvGrpSpPr>
          <p:grpSpPr>
            <a:xfrm>
              <a:off x="8356377" y="653415"/>
              <a:ext cx="184085" cy="142200"/>
              <a:chOff x="1738602" y="-403585"/>
              <a:chExt cx="184085" cy="142200"/>
            </a:xfrm>
          </p:grpSpPr>
          <p:cxnSp>
            <p:nvCxnSpPr>
              <p:cNvPr id="722" name="Google Shape;722;p51"/>
              <p:cNvCxnSpPr/>
              <p:nvPr/>
            </p:nvCxnSpPr>
            <p:spPr>
              <a:xfrm>
                <a:off x="1738787" y="-403585"/>
                <a:ext cx="183900" cy="142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51"/>
              <p:cNvCxnSpPr/>
              <p:nvPr/>
            </p:nvCxnSpPr>
            <p:spPr>
              <a:xfrm flipH="1">
                <a:off x="1738602" y="-403585"/>
                <a:ext cx="183900" cy="142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24" name="Google Shape;724;p51"/>
          <p:cNvSpPr txBox="1"/>
          <p:nvPr/>
        </p:nvSpPr>
        <p:spPr>
          <a:xfrm>
            <a:off x="7043050" y="486875"/>
            <a:ext cx="17049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Personalidad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5" name="Google Shape;725;p51"/>
          <p:cNvGrpSpPr/>
          <p:nvPr/>
        </p:nvGrpSpPr>
        <p:grpSpPr>
          <a:xfrm>
            <a:off x="4783070" y="2724313"/>
            <a:ext cx="1970690" cy="2296353"/>
            <a:chOff x="913475" y="1833059"/>
            <a:chExt cx="3652809" cy="2735708"/>
          </a:xfrm>
        </p:grpSpPr>
        <p:sp>
          <p:nvSpPr>
            <p:cNvPr id="726" name="Google Shape;726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913484" y="1833059"/>
              <a:ext cx="3652800" cy="2097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grpSp>
        <p:nvGrpSpPr>
          <p:cNvPr id="728" name="Google Shape;728;p51"/>
          <p:cNvGrpSpPr/>
          <p:nvPr/>
        </p:nvGrpSpPr>
        <p:grpSpPr>
          <a:xfrm>
            <a:off x="2475045" y="2724320"/>
            <a:ext cx="1970690" cy="2296347"/>
            <a:chOff x="913475" y="1833067"/>
            <a:chExt cx="3652809" cy="2735700"/>
          </a:xfrm>
        </p:grpSpPr>
        <p:sp>
          <p:nvSpPr>
            <p:cNvPr id="729" name="Google Shape;729;p51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913484" y="1833078"/>
              <a:ext cx="3652800" cy="2034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</p:grpSp>
      <p:sp>
        <p:nvSpPr>
          <p:cNvPr id="731" name="Google Shape;731;p51"/>
          <p:cNvSpPr txBox="1"/>
          <p:nvPr/>
        </p:nvSpPr>
        <p:spPr>
          <a:xfrm>
            <a:off x="749300" y="2903200"/>
            <a:ext cx="806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Metas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2796775" y="2903200"/>
            <a:ext cx="134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Motivaciones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3" name="Google Shape;733;p51"/>
          <p:cNvSpPr txBox="1"/>
          <p:nvPr/>
        </p:nvSpPr>
        <p:spPr>
          <a:xfrm>
            <a:off x="5094913" y="2903200"/>
            <a:ext cx="1347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DM Sans"/>
                <a:ea typeface="DM Sans"/>
                <a:cs typeface="DM Sans"/>
                <a:sym typeface="DM Sans"/>
              </a:rPr>
              <a:t>Frustraciones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p51"/>
          <p:cNvSpPr txBox="1"/>
          <p:nvPr/>
        </p:nvSpPr>
        <p:spPr>
          <a:xfrm>
            <a:off x="6978300" y="899675"/>
            <a:ext cx="17421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Eficiente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Práctica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Responsable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Aficionada a la tecnología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Proactiva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Consciente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p51"/>
          <p:cNvSpPr txBox="1"/>
          <p:nvPr/>
        </p:nvSpPr>
        <p:spPr>
          <a:xfrm>
            <a:off x="238900" y="3352300"/>
            <a:ext cx="1766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Programar fácilmente citas médicas para ella y su familia sin complicaciones.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6" name="Google Shape;736;p51"/>
          <p:cNvSpPr txBox="1"/>
          <p:nvPr/>
        </p:nvSpPr>
        <p:spPr>
          <a:xfrm>
            <a:off x="4915175" y="3352300"/>
            <a:ext cx="1766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Dificultad para encontrar citas disponibles, falta de transparencia en los servicios de salud.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7" name="Google Shape;737;p51"/>
          <p:cNvSpPr txBox="1"/>
          <p:nvPr/>
        </p:nvSpPr>
        <p:spPr>
          <a:xfrm>
            <a:off x="2536350" y="3316000"/>
            <a:ext cx="1766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Eficiencia, conveniencia, atención médica de calidad.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2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3"/>
          <p:cNvGrpSpPr/>
          <p:nvPr/>
        </p:nvGrpSpPr>
        <p:grpSpPr>
          <a:xfrm flipH="1">
            <a:off x="2835258" y="1609500"/>
            <a:ext cx="797660" cy="797660"/>
            <a:chOff x="4049800" y="640400"/>
            <a:chExt cx="858900" cy="858900"/>
          </a:xfrm>
        </p:grpSpPr>
        <p:sp>
          <p:nvSpPr>
            <p:cNvPr id="748" name="Google Shape;748;p5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9373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5437451" name="adj1"/>
                <a:gd fmla="val 16268677" name="adj2"/>
                <a:gd fmla="val 19104" name="adj3"/>
              </a:avLst>
            </a:prstGeom>
            <a:solidFill>
              <a:schemeClr val="accent3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53"/>
          <p:cNvGrpSpPr/>
          <p:nvPr/>
        </p:nvGrpSpPr>
        <p:grpSpPr>
          <a:xfrm>
            <a:off x="2692897" y="3667897"/>
            <a:ext cx="1673700" cy="798707"/>
            <a:chOff x="2692897" y="3667897"/>
            <a:chExt cx="1673700" cy="798707"/>
          </a:xfrm>
        </p:grpSpPr>
        <p:sp>
          <p:nvSpPr>
            <p:cNvPr id="751" name="Google Shape;751;p53"/>
            <p:cNvSpPr/>
            <p:nvPr/>
          </p:nvSpPr>
          <p:spPr>
            <a:xfrm>
              <a:off x="2692897" y="3667897"/>
              <a:ext cx="1673700" cy="797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2692899" y="3669504"/>
              <a:ext cx="347400" cy="797100"/>
            </a:xfrm>
            <a:prstGeom prst="rect">
              <a:avLst/>
            </a:prstGeom>
            <a:solidFill>
              <a:srgbClr val="000000">
                <a:alpha val="9680"/>
              </a:srgbClr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53"/>
          <p:cNvGrpSpPr/>
          <p:nvPr/>
        </p:nvGrpSpPr>
        <p:grpSpPr>
          <a:xfrm>
            <a:off x="807474" y="2648079"/>
            <a:ext cx="1673700" cy="798696"/>
            <a:chOff x="807474" y="2648079"/>
            <a:chExt cx="1673700" cy="798696"/>
          </a:xfrm>
        </p:grpSpPr>
        <p:sp>
          <p:nvSpPr>
            <p:cNvPr id="754" name="Google Shape;754;p53"/>
            <p:cNvSpPr/>
            <p:nvPr/>
          </p:nvSpPr>
          <p:spPr>
            <a:xfrm>
              <a:off x="807474" y="2649675"/>
              <a:ext cx="1673700" cy="7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807474" y="2648079"/>
              <a:ext cx="347400" cy="797100"/>
            </a:xfrm>
            <a:prstGeom prst="rect">
              <a:avLst/>
            </a:prstGeom>
            <a:solidFill>
              <a:srgbClr val="000000">
                <a:alpha val="9680"/>
              </a:srgbClr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53"/>
          <p:cNvGrpSpPr/>
          <p:nvPr/>
        </p:nvGrpSpPr>
        <p:grpSpPr>
          <a:xfrm>
            <a:off x="807474" y="3667897"/>
            <a:ext cx="1673700" cy="797107"/>
            <a:chOff x="807474" y="3667897"/>
            <a:chExt cx="1673700" cy="797107"/>
          </a:xfrm>
        </p:grpSpPr>
        <p:sp>
          <p:nvSpPr>
            <p:cNvPr id="757" name="Google Shape;757;p53"/>
            <p:cNvSpPr/>
            <p:nvPr/>
          </p:nvSpPr>
          <p:spPr>
            <a:xfrm>
              <a:off x="807474" y="3667897"/>
              <a:ext cx="1673700" cy="79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807474" y="3667904"/>
              <a:ext cx="347400" cy="797100"/>
            </a:xfrm>
            <a:prstGeom prst="rect">
              <a:avLst/>
            </a:prstGeom>
            <a:solidFill>
              <a:srgbClr val="000000">
                <a:alpha val="9680"/>
              </a:srgbClr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53"/>
          <p:cNvGrpSpPr/>
          <p:nvPr/>
        </p:nvGrpSpPr>
        <p:grpSpPr>
          <a:xfrm>
            <a:off x="2692897" y="2649675"/>
            <a:ext cx="1673700" cy="797104"/>
            <a:chOff x="2692897" y="2649675"/>
            <a:chExt cx="1673700" cy="797104"/>
          </a:xfrm>
        </p:grpSpPr>
        <p:sp>
          <p:nvSpPr>
            <p:cNvPr id="760" name="Google Shape;760;p53"/>
            <p:cNvSpPr/>
            <p:nvPr/>
          </p:nvSpPr>
          <p:spPr>
            <a:xfrm>
              <a:off x="2692897" y="2649675"/>
              <a:ext cx="1673700" cy="79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2692899" y="2649679"/>
              <a:ext cx="347400" cy="797100"/>
            </a:xfrm>
            <a:prstGeom prst="rect">
              <a:avLst/>
            </a:prstGeom>
            <a:solidFill>
              <a:srgbClr val="000000">
                <a:alpha val="9680"/>
              </a:srgbClr>
            </a:solidFill>
            <a:ln>
              <a:noFill/>
            </a:ln>
            <a:effectLst>
              <a:outerShdw blurRad="114300" rotWithShape="0" algn="bl" dir="5400000" dist="1905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53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INVESTIGACIÓN</a:t>
            </a:r>
            <a:r>
              <a:rPr lang="es"/>
              <a:t> CUANTITATIVA</a:t>
            </a:r>
            <a:endParaRPr/>
          </a:p>
        </p:txBody>
      </p:sp>
      <p:sp>
        <p:nvSpPr>
          <p:cNvPr id="763" name="Google Shape;763;p53"/>
          <p:cNvSpPr txBox="1"/>
          <p:nvPr/>
        </p:nvSpPr>
        <p:spPr>
          <a:xfrm>
            <a:off x="1154875" y="3723908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3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12%</a:t>
            </a:r>
            <a:endParaRPr sz="23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53"/>
          <p:cNvSpPr txBox="1"/>
          <p:nvPr/>
        </p:nvSpPr>
        <p:spPr>
          <a:xfrm>
            <a:off x="3040252" y="3723906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3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28%</a:t>
            </a:r>
            <a:endParaRPr sz="23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 flipH="1">
            <a:off x="1154825" y="4014074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3</a:t>
            </a:r>
            <a:endParaRPr sz="1000">
              <a:solidFill>
                <a:srgbClr val="666666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66" name="Google Shape;766;p53"/>
          <p:cNvSpPr txBox="1"/>
          <p:nvPr/>
        </p:nvSpPr>
        <p:spPr>
          <a:xfrm flipH="1">
            <a:off x="3040252" y="4014072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4</a:t>
            </a:r>
            <a:endParaRPr sz="1000">
              <a:solidFill>
                <a:srgbClr val="666666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67" name="Google Shape;767;p53"/>
          <p:cNvSpPr txBox="1"/>
          <p:nvPr/>
        </p:nvSpPr>
        <p:spPr>
          <a:xfrm flipH="1">
            <a:off x="5802256" y="1193100"/>
            <a:ext cx="16359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3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TEST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8" name="Google Shape;768;p53"/>
          <p:cNvSpPr txBox="1"/>
          <p:nvPr/>
        </p:nvSpPr>
        <p:spPr>
          <a:xfrm flipH="1">
            <a:off x="1565357" y="1715950"/>
            <a:ext cx="1269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REACTION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9" name="Google Shape;769;p53"/>
          <p:cNvSpPr txBox="1"/>
          <p:nvPr/>
        </p:nvSpPr>
        <p:spPr>
          <a:xfrm>
            <a:off x="1565253" y="2024403"/>
            <a:ext cx="8367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30%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4626375" y="4049931"/>
            <a:ext cx="3798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Resultado de las encuestas</a:t>
            </a:r>
            <a:endParaRPr b="1" sz="15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1" name="Google Shape;771;p53"/>
          <p:cNvSpPr txBox="1"/>
          <p:nvPr/>
        </p:nvSpPr>
        <p:spPr>
          <a:xfrm flipH="1">
            <a:off x="3676057" y="1715950"/>
            <a:ext cx="1269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TIME</a:t>
            </a:r>
            <a:endParaRPr sz="12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2" name="Google Shape;772;p53"/>
          <p:cNvSpPr txBox="1"/>
          <p:nvPr/>
        </p:nvSpPr>
        <p:spPr>
          <a:xfrm>
            <a:off x="3675953" y="2024403"/>
            <a:ext cx="8367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50%</a:t>
            </a:r>
            <a:endParaRPr sz="1200">
              <a:solidFill>
                <a:srgbClr val="666666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773" name="Google Shape;773;p53"/>
          <p:cNvGrpSpPr/>
          <p:nvPr/>
        </p:nvGrpSpPr>
        <p:grpSpPr>
          <a:xfrm>
            <a:off x="3092098" y="1861932"/>
            <a:ext cx="306254" cy="283214"/>
            <a:chOff x="1570670" y="2015021"/>
            <a:chExt cx="442884" cy="409565"/>
          </a:xfrm>
        </p:grpSpPr>
        <p:sp>
          <p:nvSpPr>
            <p:cNvPr id="774" name="Google Shape;774;p53"/>
            <p:cNvSpPr/>
            <p:nvPr/>
          </p:nvSpPr>
          <p:spPr>
            <a:xfrm>
              <a:off x="1727390" y="2197464"/>
              <a:ext cx="100613" cy="89219"/>
            </a:xfrm>
            <a:custGeom>
              <a:rect b="b" l="l" r="r" t="t"/>
              <a:pathLst>
                <a:path extrusionOk="0" h="2584" w="2914">
                  <a:moveTo>
                    <a:pt x="914" y="1655"/>
                  </a:moveTo>
                  <a:cubicBezTo>
                    <a:pt x="1039" y="1655"/>
                    <a:pt x="1167" y="1759"/>
                    <a:pt x="1167" y="1908"/>
                  </a:cubicBezTo>
                  <a:cubicBezTo>
                    <a:pt x="1167" y="2027"/>
                    <a:pt x="1048" y="2123"/>
                    <a:pt x="929" y="2123"/>
                  </a:cubicBezTo>
                  <a:cubicBezTo>
                    <a:pt x="715" y="2123"/>
                    <a:pt x="619" y="1884"/>
                    <a:pt x="762" y="1718"/>
                  </a:cubicBezTo>
                  <a:cubicBezTo>
                    <a:pt x="805" y="1675"/>
                    <a:pt x="859" y="1655"/>
                    <a:pt x="914" y="1655"/>
                  </a:cubicBezTo>
                  <a:close/>
                  <a:moveTo>
                    <a:pt x="2581" y="1"/>
                  </a:moveTo>
                  <a:cubicBezTo>
                    <a:pt x="2531" y="1"/>
                    <a:pt x="2479" y="16"/>
                    <a:pt x="2429" y="51"/>
                  </a:cubicBezTo>
                  <a:lnTo>
                    <a:pt x="1239" y="1265"/>
                  </a:lnTo>
                  <a:cubicBezTo>
                    <a:pt x="1143" y="1218"/>
                    <a:pt x="1024" y="1194"/>
                    <a:pt x="929" y="1194"/>
                  </a:cubicBezTo>
                  <a:cubicBezTo>
                    <a:pt x="310" y="1194"/>
                    <a:pt x="0" y="1956"/>
                    <a:pt x="429" y="2385"/>
                  </a:cubicBezTo>
                  <a:cubicBezTo>
                    <a:pt x="574" y="2522"/>
                    <a:pt x="748" y="2583"/>
                    <a:pt x="918" y="2583"/>
                  </a:cubicBezTo>
                  <a:cubicBezTo>
                    <a:pt x="1278" y="2583"/>
                    <a:pt x="1620" y="2305"/>
                    <a:pt x="1620" y="1884"/>
                  </a:cubicBezTo>
                  <a:cubicBezTo>
                    <a:pt x="1620" y="1789"/>
                    <a:pt x="1596" y="1694"/>
                    <a:pt x="1548" y="1599"/>
                  </a:cubicBezTo>
                  <a:lnTo>
                    <a:pt x="2763" y="384"/>
                  </a:lnTo>
                  <a:cubicBezTo>
                    <a:pt x="2913" y="215"/>
                    <a:pt x="2766" y="1"/>
                    <a:pt x="2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1750800" y="2167529"/>
              <a:ext cx="17333" cy="16918"/>
            </a:xfrm>
            <a:custGeom>
              <a:rect b="b" l="l" r="r" t="t"/>
              <a:pathLst>
                <a:path extrusionOk="0" h="490" w="502">
                  <a:moveTo>
                    <a:pt x="251" y="1"/>
                  </a:moveTo>
                  <a:cubicBezTo>
                    <a:pt x="126" y="1"/>
                    <a:pt x="1" y="84"/>
                    <a:pt x="13" y="251"/>
                  </a:cubicBezTo>
                  <a:cubicBezTo>
                    <a:pt x="13" y="322"/>
                    <a:pt x="37" y="370"/>
                    <a:pt x="84" y="418"/>
                  </a:cubicBezTo>
                  <a:cubicBezTo>
                    <a:pt x="132" y="465"/>
                    <a:pt x="203" y="489"/>
                    <a:pt x="251" y="489"/>
                  </a:cubicBezTo>
                  <a:cubicBezTo>
                    <a:pt x="322" y="489"/>
                    <a:pt x="370" y="465"/>
                    <a:pt x="418" y="418"/>
                  </a:cubicBezTo>
                  <a:cubicBezTo>
                    <a:pt x="465" y="370"/>
                    <a:pt x="489" y="322"/>
                    <a:pt x="489" y="251"/>
                  </a:cubicBezTo>
                  <a:cubicBezTo>
                    <a:pt x="501" y="84"/>
                    <a:pt x="376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1750800" y="2341444"/>
              <a:ext cx="17333" cy="16884"/>
            </a:xfrm>
            <a:custGeom>
              <a:rect b="b" l="l" r="r" t="t"/>
              <a:pathLst>
                <a:path extrusionOk="0" h="489" w="502">
                  <a:moveTo>
                    <a:pt x="251" y="1"/>
                  </a:moveTo>
                  <a:cubicBezTo>
                    <a:pt x="132" y="1"/>
                    <a:pt x="13" y="96"/>
                    <a:pt x="13" y="239"/>
                  </a:cubicBezTo>
                  <a:cubicBezTo>
                    <a:pt x="1" y="405"/>
                    <a:pt x="126" y="489"/>
                    <a:pt x="251" y="489"/>
                  </a:cubicBezTo>
                  <a:cubicBezTo>
                    <a:pt x="376" y="489"/>
                    <a:pt x="501" y="405"/>
                    <a:pt x="489" y="239"/>
                  </a:cubicBezTo>
                  <a:cubicBezTo>
                    <a:pt x="489" y="96"/>
                    <a:pt x="370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1838396" y="2255125"/>
              <a:ext cx="15641" cy="15641"/>
            </a:xfrm>
            <a:custGeom>
              <a:rect b="b" l="l" r="r" t="t"/>
              <a:pathLst>
                <a:path extrusionOk="0" h="453" w="45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286"/>
                    <a:pt x="24" y="357"/>
                    <a:pt x="48" y="381"/>
                  </a:cubicBezTo>
                  <a:cubicBezTo>
                    <a:pt x="95" y="429"/>
                    <a:pt x="167" y="453"/>
                    <a:pt x="215" y="453"/>
                  </a:cubicBezTo>
                  <a:cubicBezTo>
                    <a:pt x="357" y="453"/>
                    <a:pt x="453" y="357"/>
                    <a:pt x="453" y="238"/>
                  </a:cubicBezTo>
                  <a:cubicBezTo>
                    <a:pt x="453" y="167"/>
                    <a:pt x="429" y="95"/>
                    <a:pt x="381" y="72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1664895" y="2255125"/>
              <a:ext cx="16470" cy="15641"/>
            </a:xfrm>
            <a:custGeom>
              <a:rect b="b" l="l" r="r" t="t"/>
              <a:pathLst>
                <a:path extrusionOk="0" h="453" w="477">
                  <a:moveTo>
                    <a:pt x="238" y="0"/>
                  </a:moveTo>
                  <a:cubicBezTo>
                    <a:pt x="119" y="0"/>
                    <a:pt x="0" y="95"/>
                    <a:pt x="0" y="214"/>
                  </a:cubicBezTo>
                  <a:cubicBezTo>
                    <a:pt x="0" y="357"/>
                    <a:pt x="119" y="453"/>
                    <a:pt x="238" y="453"/>
                  </a:cubicBezTo>
                  <a:cubicBezTo>
                    <a:pt x="310" y="453"/>
                    <a:pt x="358" y="429"/>
                    <a:pt x="405" y="381"/>
                  </a:cubicBezTo>
                  <a:cubicBezTo>
                    <a:pt x="453" y="357"/>
                    <a:pt x="477" y="286"/>
                    <a:pt x="477" y="214"/>
                  </a:cubicBezTo>
                  <a:cubicBezTo>
                    <a:pt x="477" y="95"/>
                    <a:pt x="358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3"/>
            <p:cNvSpPr/>
            <p:nvPr/>
          </p:nvSpPr>
          <p:spPr>
            <a:xfrm>
              <a:off x="1812880" y="2315962"/>
              <a:ext cx="15675" cy="16470"/>
            </a:xfrm>
            <a:custGeom>
              <a:rect b="b" l="l" r="r" t="t"/>
              <a:pathLst>
                <a:path extrusionOk="0" h="477" w="454">
                  <a:moveTo>
                    <a:pt x="239" y="0"/>
                  </a:moveTo>
                  <a:cubicBezTo>
                    <a:pt x="96" y="0"/>
                    <a:pt x="1" y="119"/>
                    <a:pt x="1" y="239"/>
                  </a:cubicBezTo>
                  <a:cubicBezTo>
                    <a:pt x="1" y="358"/>
                    <a:pt x="96" y="477"/>
                    <a:pt x="239" y="477"/>
                  </a:cubicBezTo>
                  <a:cubicBezTo>
                    <a:pt x="358" y="477"/>
                    <a:pt x="453" y="358"/>
                    <a:pt x="453" y="239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3"/>
            <p:cNvSpPr/>
            <p:nvPr/>
          </p:nvSpPr>
          <p:spPr>
            <a:xfrm>
              <a:off x="1690377" y="2193459"/>
              <a:ext cx="15675" cy="16470"/>
            </a:xfrm>
            <a:custGeom>
              <a:rect b="b" l="l" r="r" t="t"/>
              <a:pathLst>
                <a:path extrusionOk="0" h="477" w="454">
                  <a:moveTo>
                    <a:pt x="239" y="0"/>
                  </a:moveTo>
                  <a:cubicBezTo>
                    <a:pt x="167" y="0"/>
                    <a:pt x="120" y="24"/>
                    <a:pt x="72" y="71"/>
                  </a:cubicBezTo>
                  <a:cubicBezTo>
                    <a:pt x="24" y="119"/>
                    <a:pt x="1" y="167"/>
                    <a:pt x="1" y="238"/>
                  </a:cubicBezTo>
                  <a:cubicBezTo>
                    <a:pt x="1" y="357"/>
                    <a:pt x="96" y="476"/>
                    <a:pt x="239" y="476"/>
                  </a:cubicBezTo>
                  <a:cubicBezTo>
                    <a:pt x="358" y="476"/>
                    <a:pt x="453" y="357"/>
                    <a:pt x="453" y="238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1690377" y="2315962"/>
              <a:ext cx="15675" cy="16470"/>
            </a:xfrm>
            <a:custGeom>
              <a:rect b="b" l="l" r="r" t="t"/>
              <a:pathLst>
                <a:path extrusionOk="0" h="477" w="454">
                  <a:moveTo>
                    <a:pt x="239" y="0"/>
                  </a:moveTo>
                  <a:cubicBezTo>
                    <a:pt x="96" y="0"/>
                    <a:pt x="1" y="119"/>
                    <a:pt x="1" y="239"/>
                  </a:cubicBezTo>
                  <a:cubicBezTo>
                    <a:pt x="1" y="286"/>
                    <a:pt x="24" y="358"/>
                    <a:pt x="72" y="405"/>
                  </a:cubicBezTo>
                  <a:cubicBezTo>
                    <a:pt x="120" y="453"/>
                    <a:pt x="167" y="477"/>
                    <a:pt x="239" y="477"/>
                  </a:cubicBezTo>
                  <a:cubicBezTo>
                    <a:pt x="358" y="477"/>
                    <a:pt x="453" y="358"/>
                    <a:pt x="453" y="239"/>
                  </a:cubicBezTo>
                  <a:cubicBezTo>
                    <a:pt x="453" y="119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1570670" y="2015021"/>
              <a:ext cx="442884" cy="409565"/>
            </a:xfrm>
            <a:custGeom>
              <a:rect b="b" l="l" r="r" t="t"/>
              <a:pathLst>
                <a:path extrusionOk="0" h="11862" w="12827">
                  <a:moveTo>
                    <a:pt x="6635" y="477"/>
                  </a:moveTo>
                  <a:lnTo>
                    <a:pt x="6635" y="1501"/>
                  </a:lnTo>
                  <a:lnTo>
                    <a:pt x="4325" y="1501"/>
                  </a:lnTo>
                  <a:lnTo>
                    <a:pt x="4325" y="477"/>
                  </a:lnTo>
                  <a:close/>
                  <a:moveTo>
                    <a:pt x="6063" y="1953"/>
                  </a:moveTo>
                  <a:lnTo>
                    <a:pt x="6063" y="2548"/>
                  </a:lnTo>
                  <a:cubicBezTo>
                    <a:pt x="5873" y="2513"/>
                    <a:pt x="5676" y="2495"/>
                    <a:pt x="5477" y="2495"/>
                  </a:cubicBezTo>
                  <a:cubicBezTo>
                    <a:pt x="5277" y="2495"/>
                    <a:pt x="5075" y="2513"/>
                    <a:pt x="4873" y="2548"/>
                  </a:cubicBezTo>
                  <a:lnTo>
                    <a:pt x="4873" y="1953"/>
                  </a:lnTo>
                  <a:close/>
                  <a:moveTo>
                    <a:pt x="1479" y="2626"/>
                  </a:moveTo>
                  <a:cubicBezTo>
                    <a:pt x="1622" y="2626"/>
                    <a:pt x="1765" y="2679"/>
                    <a:pt x="1872" y="2787"/>
                  </a:cubicBezTo>
                  <a:lnTo>
                    <a:pt x="1967" y="2882"/>
                  </a:lnTo>
                  <a:lnTo>
                    <a:pt x="1181" y="3668"/>
                  </a:lnTo>
                  <a:lnTo>
                    <a:pt x="1086" y="3596"/>
                  </a:lnTo>
                  <a:cubicBezTo>
                    <a:pt x="872" y="3382"/>
                    <a:pt x="872" y="3025"/>
                    <a:pt x="1086" y="2787"/>
                  </a:cubicBezTo>
                  <a:cubicBezTo>
                    <a:pt x="1193" y="2679"/>
                    <a:pt x="1336" y="2626"/>
                    <a:pt x="1479" y="2626"/>
                  </a:cubicBezTo>
                  <a:close/>
                  <a:moveTo>
                    <a:pt x="9481" y="2575"/>
                  </a:moveTo>
                  <a:cubicBezTo>
                    <a:pt x="9927" y="2575"/>
                    <a:pt x="10319" y="3181"/>
                    <a:pt x="9850" y="3596"/>
                  </a:cubicBezTo>
                  <a:lnTo>
                    <a:pt x="9778" y="3668"/>
                  </a:lnTo>
                  <a:lnTo>
                    <a:pt x="9731" y="3644"/>
                  </a:lnTo>
                  <a:lnTo>
                    <a:pt x="9016" y="2906"/>
                  </a:lnTo>
                  <a:lnTo>
                    <a:pt x="8969" y="2882"/>
                  </a:lnTo>
                  <a:lnTo>
                    <a:pt x="9064" y="2787"/>
                  </a:lnTo>
                  <a:cubicBezTo>
                    <a:pt x="9191" y="2637"/>
                    <a:pt x="9339" y="2575"/>
                    <a:pt x="9481" y="2575"/>
                  </a:cubicBezTo>
                  <a:close/>
                  <a:moveTo>
                    <a:pt x="2086" y="3406"/>
                  </a:moveTo>
                  <a:lnTo>
                    <a:pt x="2372" y="3668"/>
                  </a:lnTo>
                  <a:cubicBezTo>
                    <a:pt x="2229" y="3811"/>
                    <a:pt x="2086" y="3930"/>
                    <a:pt x="1967" y="4073"/>
                  </a:cubicBezTo>
                  <a:lnTo>
                    <a:pt x="1682" y="3811"/>
                  </a:lnTo>
                  <a:lnTo>
                    <a:pt x="2086" y="3406"/>
                  </a:lnTo>
                  <a:close/>
                  <a:moveTo>
                    <a:pt x="8850" y="3406"/>
                  </a:moveTo>
                  <a:lnTo>
                    <a:pt x="9255" y="3811"/>
                  </a:lnTo>
                  <a:lnTo>
                    <a:pt x="8969" y="4073"/>
                  </a:lnTo>
                  <a:cubicBezTo>
                    <a:pt x="8850" y="3930"/>
                    <a:pt x="8707" y="3811"/>
                    <a:pt x="8564" y="3668"/>
                  </a:cubicBezTo>
                  <a:lnTo>
                    <a:pt x="8850" y="3406"/>
                  </a:lnTo>
                  <a:close/>
                  <a:moveTo>
                    <a:pt x="5425" y="3974"/>
                  </a:moveTo>
                  <a:cubicBezTo>
                    <a:pt x="7071" y="3974"/>
                    <a:pt x="8659" y="5254"/>
                    <a:pt x="8659" y="7192"/>
                  </a:cubicBezTo>
                  <a:cubicBezTo>
                    <a:pt x="8659" y="8931"/>
                    <a:pt x="7230" y="10360"/>
                    <a:pt x="5468" y="10383"/>
                  </a:cubicBezTo>
                  <a:cubicBezTo>
                    <a:pt x="2610" y="10383"/>
                    <a:pt x="1181" y="6930"/>
                    <a:pt x="3206" y="4906"/>
                  </a:cubicBezTo>
                  <a:cubicBezTo>
                    <a:pt x="3850" y="4262"/>
                    <a:pt x="4644" y="3974"/>
                    <a:pt x="5425" y="3974"/>
                  </a:cubicBezTo>
                  <a:close/>
                  <a:moveTo>
                    <a:pt x="10158" y="8058"/>
                  </a:moveTo>
                  <a:cubicBezTo>
                    <a:pt x="11011" y="8058"/>
                    <a:pt x="11826" y="8719"/>
                    <a:pt x="11826" y="9717"/>
                  </a:cubicBezTo>
                  <a:cubicBezTo>
                    <a:pt x="11826" y="10645"/>
                    <a:pt x="11088" y="11384"/>
                    <a:pt x="10183" y="11384"/>
                  </a:cubicBezTo>
                  <a:lnTo>
                    <a:pt x="10159" y="11384"/>
                  </a:lnTo>
                  <a:cubicBezTo>
                    <a:pt x="8683" y="11384"/>
                    <a:pt x="7945" y="9598"/>
                    <a:pt x="8993" y="8550"/>
                  </a:cubicBezTo>
                  <a:cubicBezTo>
                    <a:pt x="9332" y="8210"/>
                    <a:pt x="9749" y="8058"/>
                    <a:pt x="10158" y="8058"/>
                  </a:cubicBezTo>
                  <a:close/>
                  <a:moveTo>
                    <a:pt x="4063" y="0"/>
                  </a:moveTo>
                  <a:cubicBezTo>
                    <a:pt x="3944" y="0"/>
                    <a:pt x="3849" y="96"/>
                    <a:pt x="3849" y="238"/>
                  </a:cubicBezTo>
                  <a:lnTo>
                    <a:pt x="3849" y="1715"/>
                  </a:lnTo>
                  <a:cubicBezTo>
                    <a:pt x="3849" y="1834"/>
                    <a:pt x="3944" y="1953"/>
                    <a:pt x="4063" y="1953"/>
                  </a:cubicBezTo>
                  <a:lnTo>
                    <a:pt x="4396" y="1953"/>
                  </a:lnTo>
                  <a:lnTo>
                    <a:pt x="4396" y="2620"/>
                  </a:lnTo>
                  <a:cubicBezTo>
                    <a:pt x="3801" y="2763"/>
                    <a:pt x="3229" y="3025"/>
                    <a:pt x="2729" y="3382"/>
                  </a:cubicBezTo>
                  <a:lnTo>
                    <a:pt x="2420" y="3072"/>
                  </a:lnTo>
                  <a:lnTo>
                    <a:pt x="2444" y="3049"/>
                  </a:lnTo>
                  <a:cubicBezTo>
                    <a:pt x="2539" y="2953"/>
                    <a:pt x="2539" y="2810"/>
                    <a:pt x="2444" y="2715"/>
                  </a:cubicBezTo>
                  <a:lnTo>
                    <a:pt x="2205" y="2453"/>
                  </a:lnTo>
                  <a:cubicBezTo>
                    <a:pt x="1981" y="2234"/>
                    <a:pt x="1731" y="2142"/>
                    <a:pt x="1492" y="2142"/>
                  </a:cubicBezTo>
                  <a:cubicBezTo>
                    <a:pt x="689" y="2142"/>
                    <a:pt x="1" y="3172"/>
                    <a:pt x="753" y="3906"/>
                  </a:cubicBezTo>
                  <a:lnTo>
                    <a:pt x="991" y="4168"/>
                  </a:lnTo>
                  <a:cubicBezTo>
                    <a:pt x="1039" y="4215"/>
                    <a:pt x="1086" y="4239"/>
                    <a:pt x="1158" y="4239"/>
                  </a:cubicBezTo>
                  <a:cubicBezTo>
                    <a:pt x="1229" y="4239"/>
                    <a:pt x="1277" y="4215"/>
                    <a:pt x="1324" y="4168"/>
                  </a:cubicBezTo>
                  <a:lnTo>
                    <a:pt x="1348" y="4144"/>
                  </a:lnTo>
                  <a:lnTo>
                    <a:pt x="1658" y="4454"/>
                  </a:lnTo>
                  <a:cubicBezTo>
                    <a:pt x="538" y="5978"/>
                    <a:pt x="467" y="8002"/>
                    <a:pt x="1467" y="9621"/>
                  </a:cubicBezTo>
                  <a:cubicBezTo>
                    <a:pt x="1491" y="9693"/>
                    <a:pt x="1562" y="9740"/>
                    <a:pt x="1658" y="9740"/>
                  </a:cubicBezTo>
                  <a:cubicBezTo>
                    <a:pt x="1705" y="9740"/>
                    <a:pt x="1729" y="9717"/>
                    <a:pt x="1777" y="9693"/>
                  </a:cubicBezTo>
                  <a:cubicBezTo>
                    <a:pt x="1872" y="9621"/>
                    <a:pt x="1920" y="9478"/>
                    <a:pt x="1848" y="9383"/>
                  </a:cubicBezTo>
                  <a:cubicBezTo>
                    <a:pt x="396" y="7002"/>
                    <a:pt x="1610" y="3882"/>
                    <a:pt x="4301" y="3120"/>
                  </a:cubicBezTo>
                  <a:cubicBezTo>
                    <a:pt x="4689" y="3010"/>
                    <a:pt x="5077" y="2958"/>
                    <a:pt x="5456" y="2958"/>
                  </a:cubicBezTo>
                  <a:cubicBezTo>
                    <a:pt x="7706" y="2958"/>
                    <a:pt x="9659" y="4787"/>
                    <a:pt x="9659" y="7192"/>
                  </a:cubicBezTo>
                  <a:cubicBezTo>
                    <a:pt x="9659" y="7335"/>
                    <a:pt x="9659" y="7502"/>
                    <a:pt x="9636" y="7669"/>
                  </a:cubicBezTo>
                  <a:cubicBezTo>
                    <a:pt x="9421" y="7716"/>
                    <a:pt x="9231" y="7811"/>
                    <a:pt x="9040" y="7907"/>
                  </a:cubicBezTo>
                  <a:cubicBezTo>
                    <a:pt x="9088" y="7669"/>
                    <a:pt x="9112" y="7430"/>
                    <a:pt x="9112" y="7192"/>
                  </a:cubicBezTo>
                  <a:cubicBezTo>
                    <a:pt x="9112" y="5430"/>
                    <a:pt x="7873" y="3930"/>
                    <a:pt x="6159" y="3572"/>
                  </a:cubicBezTo>
                  <a:cubicBezTo>
                    <a:pt x="5912" y="3521"/>
                    <a:pt x="5666" y="3496"/>
                    <a:pt x="5423" y="3496"/>
                  </a:cubicBezTo>
                  <a:cubicBezTo>
                    <a:pt x="3973" y="3496"/>
                    <a:pt x="2634" y="4377"/>
                    <a:pt x="2063" y="5763"/>
                  </a:cubicBezTo>
                  <a:cubicBezTo>
                    <a:pt x="1372" y="7359"/>
                    <a:pt x="1943" y="9240"/>
                    <a:pt x="3396" y="10217"/>
                  </a:cubicBezTo>
                  <a:cubicBezTo>
                    <a:pt x="4017" y="10634"/>
                    <a:pt x="4726" y="10838"/>
                    <a:pt x="5432" y="10838"/>
                  </a:cubicBezTo>
                  <a:cubicBezTo>
                    <a:pt x="6377" y="10838"/>
                    <a:pt x="7318" y="10473"/>
                    <a:pt x="8040" y="9764"/>
                  </a:cubicBezTo>
                  <a:cubicBezTo>
                    <a:pt x="8040" y="10002"/>
                    <a:pt x="8064" y="10217"/>
                    <a:pt x="8135" y="10431"/>
                  </a:cubicBezTo>
                  <a:cubicBezTo>
                    <a:pt x="7366" y="11067"/>
                    <a:pt x="6420" y="11394"/>
                    <a:pt x="5470" y="11394"/>
                  </a:cubicBezTo>
                  <a:cubicBezTo>
                    <a:pt x="4713" y="11394"/>
                    <a:pt x="3953" y="11187"/>
                    <a:pt x="3277" y="10764"/>
                  </a:cubicBezTo>
                  <a:cubicBezTo>
                    <a:pt x="3230" y="10737"/>
                    <a:pt x="3184" y="10725"/>
                    <a:pt x="3141" y="10725"/>
                  </a:cubicBezTo>
                  <a:cubicBezTo>
                    <a:pt x="2926" y="10725"/>
                    <a:pt x="2796" y="11030"/>
                    <a:pt x="3015" y="11169"/>
                  </a:cubicBezTo>
                  <a:cubicBezTo>
                    <a:pt x="3780" y="11632"/>
                    <a:pt x="4632" y="11862"/>
                    <a:pt x="5479" y="11862"/>
                  </a:cubicBezTo>
                  <a:cubicBezTo>
                    <a:pt x="6506" y="11862"/>
                    <a:pt x="7525" y="11525"/>
                    <a:pt x="8373" y="10860"/>
                  </a:cubicBezTo>
                  <a:cubicBezTo>
                    <a:pt x="8791" y="11521"/>
                    <a:pt x="9485" y="11849"/>
                    <a:pt x="10179" y="11849"/>
                  </a:cubicBezTo>
                  <a:cubicBezTo>
                    <a:pt x="10909" y="11849"/>
                    <a:pt x="11638" y="11485"/>
                    <a:pt x="12041" y="10764"/>
                  </a:cubicBezTo>
                  <a:cubicBezTo>
                    <a:pt x="12827" y="9336"/>
                    <a:pt x="11803" y="7597"/>
                    <a:pt x="10183" y="7597"/>
                  </a:cubicBezTo>
                  <a:lnTo>
                    <a:pt x="10136" y="7597"/>
                  </a:lnTo>
                  <a:cubicBezTo>
                    <a:pt x="10136" y="7454"/>
                    <a:pt x="10159" y="7311"/>
                    <a:pt x="10159" y="7192"/>
                  </a:cubicBezTo>
                  <a:cubicBezTo>
                    <a:pt x="10136" y="6192"/>
                    <a:pt x="9826" y="5239"/>
                    <a:pt x="9255" y="4454"/>
                  </a:cubicBezTo>
                  <a:lnTo>
                    <a:pt x="9564" y="4144"/>
                  </a:lnTo>
                  <a:lnTo>
                    <a:pt x="9588" y="4168"/>
                  </a:lnTo>
                  <a:cubicBezTo>
                    <a:pt x="9636" y="4215"/>
                    <a:pt x="9683" y="4239"/>
                    <a:pt x="9755" y="4239"/>
                  </a:cubicBezTo>
                  <a:cubicBezTo>
                    <a:pt x="9802" y="4239"/>
                    <a:pt x="9874" y="4215"/>
                    <a:pt x="9921" y="4168"/>
                  </a:cubicBezTo>
                  <a:lnTo>
                    <a:pt x="10159" y="3906"/>
                  </a:lnTo>
                  <a:cubicBezTo>
                    <a:pt x="10911" y="3172"/>
                    <a:pt x="10223" y="2142"/>
                    <a:pt x="9421" y="2142"/>
                  </a:cubicBezTo>
                  <a:cubicBezTo>
                    <a:pt x="9181" y="2142"/>
                    <a:pt x="8931" y="2234"/>
                    <a:pt x="8707" y="2453"/>
                  </a:cubicBezTo>
                  <a:lnTo>
                    <a:pt x="8469" y="2715"/>
                  </a:lnTo>
                  <a:cubicBezTo>
                    <a:pt x="8421" y="2763"/>
                    <a:pt x="8397" y="2810"/>
                    <a:pt x="8397" y="2882"/>
                  </a:cubicBezTo>
                  <a:cubicBezTo>
                    <a:pt x="8397" y="2929"/>
                    <a:pt x="8421" y="3001"/>
                    <a:pt x="8469" y="3049"/>
                  </a:cubicBezTo>
                  <a:lnTo>
                    <a:pt x="8492" y="3072"/>
                  </a:lnTo>
                  <a:lnTo>
                    <a:pt x="8207" y="3382"/>
                  </a:lnTo>
                  <a:cubicBezTo>
                    <a:pt x="7683" y="3025"/>
                    <a:pt x="7135" y="2763"/>
                    <a:pt x="6516" y="2620"/>
                  </a:cubicBezTo>
                  <a:lnTo>
                    <a:pt x="6516" y="1953"/>
                  </a:lnTo>
                  <a:lnTo>
                    <a:pt x="6849" y="1953"/>
                  </a:lnTo>
                  <a:cubicBezTo>
                    <a:pt x="6968" y="1953"/>
                    <a:pt x="7087" y="1834"/>
                    <a:pt x="7087" y="1715"/>
                  </a:cubicBezTo>
                  <a:lnTo>
                    <a:pt x="7087" y="238"/>
                  </a:lnTo>
                  <a:cubicBezTo>
                    <a:pt x="7087" y="96"/>
                    <a:pt x="6968" y="0"/>
                    <a:pt x="6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1890187" y="2328703"/>
              <a:ext cx="65361" cy="44851"/>
            </a:xfrm>
            <a:custGeom>
              <a:rect b="b" l="l" r="r" t="t"/>
              <a:pathLst>
                <a:path extrusionOk="0" h="1299" w="1893">
                  <a:moveTo>
                    <a:pt x="1575" y="1"/>
                  </a:moveTo>
                  <a:cubicBezTo>
                    <a:pt x="1527" y="1"/>
                    <a:pt x="1476" y="18"/>
                    <a:pt x="1429" y="60"/>
                  </a:cubicBezTo>
                  <a:lnTo>
                    <a:pt x="739" y="751"/>
                  </a:lnTo>
                  <a:lnTo>
                    <a:pt x="429" y="417"/>
                  </a:lnTo>
                  <a:cubicBezTo>
                    <a:pt x="382" y="370"/>
                    <a:pt x="322" y="346"/>
                    <a:pt x="262" y="346"/>
                  </a:cubicBezTo>
                  <a:cubicBezTo>
                    <a:pt x="203" y="346"/>
                    <a:pt x="143" y="370"/>
                    <a:pt x="96" y="417"/>
                  </a:cubicBezTo>
                  <a:cubicBezTo>
                    <a:pt x="1" y="513"/>
                    <a:pt x="1" y="655"/>
                    <a:pt x="96" y="751"/>
                  </a:cubicBezTo>
                  <a:lnTo>
                    <a:pt x="572" y="1227"/>
                  </a:lnTo>
                  <a:cubicBezTo>
                    <a:pt x="620" y="1275"/>
                    <a:pt x="679" y="1298"/>
                    <a:pt x="739" y="1298"/>
                  </a:cubicBezTo>
                  <a:cubicBezTo>
                    <a:pt x="798" y="1298"/>
                    <a:pt x="858" y="1275"/>
                    <a:pt x="905" y="1227"/>
                  </a:cubicBezTo>
                  <a:lnTo>
                    <a:pt x="1763" y="393"/>
                  </a:lnTo>
                  <a:cubicBezTo>
                    <a:pt x="1893" y="226"/>
                    <a:pt x="1747" y="1"/>
                    <a:pt x="1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642694" y="2363645"/>
              <a:ext cx="16470" cy="15675"/>
            </a:xfrm>
            <a:custGeom>
              <a:rect b="b" l="l" r="r" t="t"/>
              <a:pathLst>
                <a:path extrusionOk="0" h="454" w="477">
                  <a:moveTo>
                    <a:pt x="238" y="1"/>
                  </a:moveTo>
                  <a:cubicBezTo>
                    <a:pt x="119" y="1"/>
                    <a:pt x="0" y="96"/>
                    <a:pt x="0" y="215"/>
                  </a:cubicBezTo>
                  <a:cubicBezTo>
                    <a:pt x="0" y="358"/>
                    <a:pt x="119" y="453"/>
                    <a:pt x="238" y="453"/>
                  </a:cubicBezTo>
                  <a:cubicBezTo>
                    <a:pt x="358" y="453"/>
                    <a:pt x="477" y="358"/>
                    <a:pt x="477" y="215"/>
                  </a:cubicBezTo>
                  <a:cubicBezTo>
                    <a:pt x="477" y="96"/>
                    <a:pt x="35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975833" y="1873240"/>
            <a:ext cx="295128" cy="282928"/>
            <a:chOff x="765350" y="2025241"/>
            <a:chExt cx="426794" cy="409151"/>
          </a:xfrm>
        </p:grpSpPr>
        <p:sp>
          <p:nvSpPr>
            <p:cNvPr id="786" name="Google Shape;786;p53"/>
            <p:cNvSpPr/>
            <p:nvPr/>
          </p:nvSpPr>
          <p:spPr>
            <a:xfrm>
              <a:off x="1021890" y="2025241"/>
              <a:ext cx="170255" cy="238136"/>
            </a:xfrm>
            <a:custGeom>
              <a:rect b="b" l="l" r="r" t="t"/>
              <a:pathLst>
                <a:path extrusionOk="0" h="6897" w="4931">
                  <a:moveTo>
                    <a:pt x="2792" y="464"/>
                  </a:moveTo>
                  <a:cubicBezTo>
                    <a:pt x="3651" y="464"/>
                    <a:pt x="4478" y="1136"/>
                    <a:pt x="4478" y="2133"/>
                  </a:cubicBezTo>
                  <a:cubicBezTo>
                    <a:pt x="4478" y="3062"/>
                    <a:pt x="3715" y="3800"/>
                    <a:pt x="2811" y="3800"/>
                  </a:cubicBezTo>
                  <a:cubicBezTo>
                    <a:pt x="1310" y="3800"/>
                    <a:pt x="572" y="2014"/>
                    <a:pt x="1620" y="966"/>
                  </a:cubicBezTo>
                  <a:cubicBezTo>
                    <a:pt x="1960" y="619"/>
                    <a:pt x="2380" y="464"/>
                    <a:pt x="2792" y="464"/>
                  </a:cubicBezTo>
                  <a:close/>
                  <a:moveTo>
                    <a:pt x="2784" y="0"/>
                  </a:moveTo>
                  <a:cubicBezTo>
                    <a:pt x="2299" y="0"/>
                    <a:pt x="1804" y="167"/>
                    <a:pt x="1382" y="538"/>
                  </a:cubicBezTo>
                  <a:cubicBezTo>
                    <a:pt x="0" y="1776"/>
                    <a:pt x="739" y="4039"/>
                    <a:pt x="2572" y="4253"/>
                  </a:cubicBezTo>
                  <a:lnTo>
                    <a:pt x="2572" y="6444"/>
                  </a:lnTo>
                  <a:lnTo>
                    <a:pt x="1620" y="6444"/>
                  </a:lnTo>
                  <a:cubicBezTo>
                    <a:pt x="1501" y="6444"/>
                    <a:pt x="1382" y="6539"/>
                    <a:pt x="1382" y="6682"/>
                  </a:cubicBezTo>
                  <a:cubicBezTo>
                    <a:pt x="1382" y="6801"/>
                    <a:pt x="1501" y="6896"/>
                    <a:pt x="1620" y="6896"/>
                  </a:cubicBezTo>
                  <a:lnTo>
                    <a:pt x="2811" y="6896"/>
                  </a:lnTo>
                  <a:cubicBezTo>
                    <a:pt x="2930" y="6896"/>
                    <a:pt x="3049" y="6801"/>
                    <a:pt x="3049" y="6682"/>
                  </a:cubicBezTo>
                  <a:lnTo>
                    <a:pt x="3049" y="4253"/>
                  </a:lnTo>
                  <a:cubicBezTo>
                    <a:pt x="4120" y="4134"/>
                    <a:pt x="4930" y="3205"/>
                    <a:pt x="4930" y="2133"/>
                  </a:cubicBezTo>
                  <a:cubicBezTo>
                    <a:pt x="4930" y="860"/>
                    <a:pt x="3885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085006" y="2076480"/>
              <a:ext cx="65188" cy="44644"/>
            </a:xfrm>
            <a:custGeom>
              <a:rect b="b" l="l" r="r" t="t"/>
              <a:pathLst>
                <a:path extrusionOk="0" h="1293" w="1888">
                  <a:moveTo>
                    <a:pt x="1637" y="0"/>
                  </a:moveTo>
                  <a:cubicBezTo>
                    <a:pt x="1578" y="0"/>
                    <a:pt x="1518" y="18"/>
                    <a:pt x="1483" y="54"/>
                  </a:cubicBezTo>
                  <a:lnTo>
                    <a:pt x="792" y="745"/>
                  </a:lnTo>
                  <a:lnTo>
                    <a:pt x="459" y="411"/>
                  </a:lnTo>
                  <a:cubicBezTo>
                    <a:pt x="412" y="370"/>
                    <a:pt x="361" y="352"/>
                    <a:pt x="313" y="352"/>
                  </a:cubicBezTo>
                  <a:cubicBezTo>
                    <a:pt x="142" y="352"/>
                    <a:pt x="0" y="577"/>
                    <a:pt x="149" y="745"/>
                  </a:cubicBezTo>
                  <a:lnTo>
                    <a:pt x="625" y="1245"/>
                  </a:lnTo>
                  <a:cubicBezTo>
                    <a:pt x="673" y="1269"/>
                    <a:pt x="744" y="1292"/>
                    <a:pt x="792" y="1292"/>
                  </a:cubicBezTo>
                  <a:cubicBezTo>
                    <a:pt x="863" y="1292"/>
                    <a:pt x="911" y="1269"/>
                    <a:pt x="959" y="1245"/>
                  </a:cubicBezTo>
                  <a:lnTo>
                    <a:pt x="1792" y="387"/>
                  </a:lnTo>
                  <a:cubicBezTo>
                    <a:pt x="1887" y="292"/>
                    <a:pt x="1887" y="149"/>
                    <a:pt x="1792" y="54"/>
                  </a:cubicBezTo>
                  <a:cubicBezTo>
                    <a:pt x="1756" y="18"/>
                    <a:pt x="1697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823426" y="2070092"/>
              <a:ext cx="62840" cy="58213"/>
            </a:xfrm>
            <a:custGeom>
              <a:rect b="b" l="l" r="r" t="t"/>
              <a:pathLst>
                <a:path extrusionOk="0" h="1686" w="1820">
                  <a:moveTo>
                    <a:pt x="354" y="1"/>
                  </a:moveTo>
                  <a:cubicBezTo>
                    <a:pt x="295" y="1"/>
                    <a:pt x="235" y="25"/>
                    <a:pt x="200" y="72"/>
                  </a:cubicBezTo>
                  <a:cubicBezTo>
                    <a:pt x="104" y="168"/>
                    <a:pt x="104" y="310"/>
                    <a:pt x="200" y="406"/>
                  </a:cubicBezTo>
                  <a:lnTo>
                    <a:pt x="628" y="834"/>
                  </a:lnTo>
                  <a:lnTo>
                    <a:pt x="200" y="1263"/>
                  </a:lnTo>
                  <a:cubicBezTo>
                    <a:pt x="1" y="1426"/>
                    <a:pt x="173" y="1685"/>
                    <a:pt x="361" y="1685"/>
                  </a:cubicBezTo>
                  <a:cubicBezTo>
                    <a:pt x="421" y="1685"/>
                    <a:pt x="482" y="1659"/>
                    <a:pt x="533" y="1596"/>
                  </a:cubicBezTo>
                  <a:lnTo>
                    <a:pt x="962" y="1168"/>
                  </a:lnTo>
                  <a:lnTo>
                    <a:pt x="1390" y="1596"/>
                  </a:lnTo>
                  <a:cubicBezTo>
                    <a:pt x="1438" y="1644"/>
                    <a:pt x="1509" y="1668"/>
                    <a:pt x="1557" y="1668"/>
                  </a:cubicBezTo>
                  <a:cubicBezTo>
                    <a:pt x="1629" y="1668"/>
                    <a:pt x="1676" y="1644"/>
                    <a:pt x="1724" y="1596"/>
                  </a:cubicBezTo>
                  <a:cubicBezTo>
                    <a:pt x="1819" y="1501"/>
                    <a:pt x="1819" y="1358"/>
                    <a:pt x="1724" y="1263"/>
                  </a:cubicBezTo>
                  <a:lnTo>
                    <a:pt x="1295" y="834"/>
                  </a:lnTo>
                  <a:lnTo>
                    <a:pt x="1724" y="406"/>
                  </a:lnTo>
                  <a:cubicBezTo>
                    <a:pt x="1819" y="310"/>
                    <a:pt x="1819" y="168"/>
                    <a:pt x="1724" y="72"/>
                  </a:cubicBezTo>
                  <a:cubicBezTo>
                    <a:pt x="1676" y="25"/>
                    <a:pt x="1617" y="1"/>
                    <a:pt x="1557" y="1"/>
                  </a:cubicBezTo>
                  <a:cubicBezTo>
                    <a:pt x="1498" y="1"/>
                    <a:pt x="1438" y="25"/>
                    <a:pt x="1390" y="72"/>
                  </a:cubicBezTo>
                  <a:lnTo>
                    <a:pt x="962" y="501"/>
                  </a:lnTo>
                  <a:lnTo>
                    <a:pt x="509" y="72"/>
                  </a:lnTo>
                  <a:cubicBezTo>
                    <a:pt x="474" y="25"/>
                    <a:pt x="414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854984" y="2161383"/>
              <a:ext cx="265620" cy="273009"/>
            </a:xfrm>
            <a:custGeom>
              <a:rect b="b" l="l" r="r" t="t"/>
              <a:pathLst>
                <a:path extrusionOk="0" h="7907" w="7693">
                  <a:moveTo>
                    <a:pt x="3834" y="453"/>
                  </a:moveTo>
                  <a:cubicBezTo>
                    <a:pt x="4501" y="453"/>
                    <a:pt x="5025" y="1000"/>
                    <a:pt x="5049" y="1643"/>
                  </a:cubicBezTo>
                  <a:cubicBezTo>
                    <a:pt x="4668" y="1643"/>
                    <a:pt x="4287" y="1548"/>
                    <a:pt x="3977" y="1334"/>
                  </a:cubicBezTo>
                  <a:cubicBezTo>
                    <a:pt x="3929" y="1310"/>
                    <a:pt x="3882" y="1298"/>
                    <a:pt x="3837" y="1298"/>
                  </a:cubicBezTo>
                  <a:cubicBezTo>
                    <a:pt x="3793" y="1298"/>
                    <a:pt x="3751" y="1310"/>
                    <a:pt x="3715" y="1334"/>
                  </a:cubicBezTo>
                  <a:cubicBezTo>
                    <a:pt x="3406" y="1548"/>
                    <a:pt x="3025" y="1643"/>
                    <a:pt x="2643" y="1643"/>
                  </a:cubicBezTo>
                  <a:cubicBezTo>
                    <a:pt x="2643" y="977"/>
                    <a:pt x="3167" y="453"/>
                    <a:pt x="3834" y="453"/>
                  </a:cubicBezTo>
                  <a:close/>
                  <a:moveTo>
                    <a:pt x="3834" y="1810"/>
                  </a:moveTo>
                  <a:cubicBezTo>
                    <a:pt x="4191" y="2024"/>
                    <a:pt x="4620" y="2120"/>
                    <a:pt x="5025" y="2120"/>
                  </a:cubicBezTo>
                  <a:lnTo>
                    <a:pt x="5025" y="2715"/>
                  </a:lnTo>
                  <a:cubicBezTo>
                    <a:pt x="5025" y="3525"/>
                    <a:pt x="4424" y="3930"/>
                    <a:pt x="3822" y="3930"/>
                  </a:cubicBezTo>
                  <a:cubicBezTo>
                    <a:pt x="3221" y="3930"/>
                    <a:pt x="2620" y="3525"/>
                    <a:pt x="2620" y="2715"/>
                  </a:cubicBezTo>
                  <a:lnTo>
                    <a:pt x="2643" y="2715"/>
                  </a:lnTo>
                  <a:lnTo>
                    <a:pt x="2643" y="2120"/>
                  </a:lnTo>
                  <a:cubicBezTo>
                    <a:pt x="3072" y="2120"/>
                    <a:pt x="3477" y="2024"/>
                    <a:pt x="3834" y="1810"/>
                  </a:cubicBezTo>
                  <a:close/>
                  <a:moveTo>
                    <a:pt x="4953" y="4406"/>
                  </a:moveTo>
                  <a:lnTo>
                    <a:pt x="3834" y="7073"/>
                  </a:lnTo>
                  <a:lnTo>
                    <a:pt x="2739" y="4406"/>
                  </a:lnTo>
                  <a:lnTo>
                    <a:pt x="3596" y="4406"/>
                  </a:lnTo>
                  <a:lnTo>
                    <a:pt x="3596" y="4954"/>
                  </a:lnTo>
                  <a:cubicBezTo>
                    <a:pt x="3596" y="5073"/>
                    <a:pt x="3715" y="5192"/>
                    <a:pt x="3834" y="5192"/>
                  </a:cubicBezTo>
                  <a:cubicBezTo>
                    <a:pt x="3977" y="5192"/>
                    <a:pt x="4072" y="5073"/>
                    <a:pt x="4072" y="4954"/>
                  </a:cubicBezTo>
                  <a:lnTo>
                    <a:pt x="4072" y="4406"/>
                  </a:lnTo>
                  <a:close/>
                  <a:moveTo>
                    <a:pt x="2262" y="4406"/>
                  </a:moveTo>
                  <a:lnTo>
                    <a:pt x="3501" y="7454"/>
                  </a:lnTo>
                  <a:lnTo>
                    <a:pt x="476" y="7454"/>
                  </a:lnTo>
                  <a:lnTo>
                    <a:pt x="476" y="6311"/>
                  </a:lnTo>
                  <a:cubicBezTo>
                    <a:pt x="476" y="5311"/>
                    <a:pt x="1238" y="4477"/>
                    <a:pt x="2262" y="4406"/>
                  </a:cubicBezTo>
                  <a:close/>
                  <a:moveTo>
                    <a:pt x="5454" y="4406"/>
                  </a:moveTo>
                  <a:cubicBezTo>
                    <a:pt x="6454" y="4477"/>
                    <a:pt x="7216" y="5311"/>
                    <a:pt x="7240" y="6311"/>
                  </a:cubicBezTo>
                  <a:lnTo>
                    <a:pt x="7240" y="7454"/>
                  </a:lnTo>
                  <a:lnTo>
                    <a:pt x="4191" y="7454"/>
                  </a:lnTo>
                  <a:lnTo>
                    <a:pt x="5454" y="4406"/>
                  </a:lnTo>
                  <a:close/>
                  <a:moveTo>
                    <a:pt x="3834" y="0"/>
                  </a:moveTo>
                  <a:cubicBezTo>
                    <a:pt x="2929" y="0"/>
                    <a:pt x="2167" y="739"/>
                    <a:pt x="2167" y="1667"/>
                  </a:cubicBezTo>
                  <a:lnTo>
                    <a:pt x="2167" y="2715"/>
                  </a:lnTo>
                  <a:cubicBezTo>
                    <a:pt x="2167" y="3191"/>
                    <a:pt x="2358" y="3620"/>
                    <a:pt x="2691" y="3930"/>
                  </a:cubicBezTo>
                  <a:lnTo>
                    <a:pt x="2382" y="3930"/>
                  </a:lnTo>
                  <a:cubicBezTo>
                    <a:pt x="1072" y="3930"/>
                    <a:pt x="0" y="5001"/>
                    <a:pt x="0" y="6311"/>
                  </a:cubicBezTo>
                  <a:lnTo>
                    <a:pt x="0" y="7668"/>
                  </a:lnTo>
                  <a:cubicBezTo>
                    <a:pt x="0" y="7811"/>
                    <a:pt x="119" y="7907"/>
                    <a:pt x="238" y="7907"/>
                  </a:cubicBezTo>
                  <a:lnTo>
                    <a:pt x="7454" y="7907"/>
                  </a:lnTo>
                  <a:cubicBezTo>
                    <a:pt x="7597" y="7907"/>
                    <a:pt x="7692" y="7811"/>
                    <a:pt x="7692" y="7668"/>
                  </a:cubicBezTo>
                  <a:lnTo>
                    <a:pt x="7692" y="6311"/>
                  </a:lnTo>
                  <a:cubicBezTo>
                    <a:pt x="7692" y="5001"/>
                    <a:pt x="6621" y="3930"/>
                    <a:pt x="5287" y="3930"/>
                  </a:cubicBezTo>
                  <a:lnTo>
                    <a:pt x="5001" y="3930"/>
                  </a:lnTo>
                  <a:cubicBezTo>
                    <a:pt x="5311" y="3620"/>
                    <a:pt x="5501" y="3191"/>
                    <a:pt x="5501" y="2715"/>
                  </a:cubicBezTo>
                  <a:lnTo>
                    <a:pt x="5501" y="1667"/>
                  </a:lnTo>
                  <a:cubicBezTo>
                    <a:pt x="5501" y="739"/>
                    <a:pt x="4763" y="0"/>
                    <a:pt x="3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765350" y="2025690"/>
              <a:ext cx="158343" cy="237687"/>
            </a:xfrm>
            <a:custGeom>
              <a:rect b="b" l="l" r="r" t="t"/>
              <a:pathLst>
                <a:path extrusionOk="0" h="6884" w="4586">
                  <a:moveTo>
                    <a:pt x="2644" y="1"/>
                  </a:moveTo>
                  <a:cubicBezTo>
                    <a:pt x="1947" y="1"/>
                    <a:pt x="1251" y="334"/>
                    <a:pt x="834" y="1001"/>
                  </a:cubicBezTo>
                  <a:cubicBezTo>
                    <a:pt x="0" y="2311"/>
                    <a:pt x="834" y="4073"/>
                    <a:pt x="2406" y="4240"/>
                  </a:cubicBezTo>
                  <a:lnTo>
                    <a:pt x="2406" y="6669"/>
                  </a:lnTo>
                  <a:cubicBezTo>
                    <a:pt x="2406" y="6788"/>
                    <a:pt x="2501" y="6883"/>
                    <a:pt x="2644" y="6883"/>
                  </a:cubicBezTo>
                  <a:lnTo>
                    <a:pt x="3811" y="6883"/>
                  </a:lnTo>
                  <a:cubicBezTo>
                    <a:pt x="3954" y="6883"/>
                    <a:pt x="4049" y="6788"/>
                    <a:pt x="4049" y="6645"/>
                  </a:cubicBezTo>
                  <a:cubicBezTo>
                    <a:pt x="4049" y="6526"/>
                    <a:pt x="3930" y="6431"/>
                    <a:pt x="3811" y="6431"/>
                  </a:cubicBezTo>
                  <a:lnTo>
                    <a:pt x="2858" y="6431"/>
                  </a:lnTo>
                  <a:lnTo>
                    <a:pt x="2858" y="4240"/>
                  </a:lnTo>
                  <a:cubicBezTo>
                    <a:pt x="3525" y="4168"/>
                    <a:pt x="4096" y="3811"/>
                    <a:pt x="4454" y="3240"/>
                  </a:cubicBezTo>
                  <a:cubicBezTo>
                    <a:pt x="4525" y="3144"/>
                    <a:pt x="4477" y="3002"/>
                    <a:pt x="4382" y="2930"/>
                  </a:cubicBezTo>
                  <a:cubicBezTo>
                    <a:pt x="4342" y="2906"/>
                    <a:pt x="4300" y="2896"/>
                    <a:pt x="4259" y="2896"/>
                  </a:cubicBezTo>
                  <a:cubicBezTo>
                    <a:pt x="4176" y="2896"/>
                    <a:pt x="4096" y="2938"/>
                    <a:pt x="4049" y="3002"/>
                  </a:cubicBezTo>
                  <a:cubicBezTo>
                    <a:pt x="3712" y="3547"/>
                    <a:pt x="3185" y="3790"/>
                    <a:pt x="2662" y="3790"/>
                  </a:cubicBezTo>
                  <a:cubicBezTo>
                    <a:pt x="1814" y="3790"/>
                    <a:pt x="977" y="3151"/>
                    <a:pt x="977" y="2120"/>
                  </a:cubicBezTo>
                  <a:cubicBezTo>
                    <a:pt x="977" y="1090"/>
                    <a:pt x="1814" y="450"/>
                    <a:pt x="2662" y="450"/>
                  </a:cubicBezTo>
                  <a:cubicBezTo>
                    <a:pt x="3185" y="450"/>
                    <a:pt x="3712" y="694"/>
                    <a:pt x="4049" y="1239"/>
                  </a:cubicBezTo>
                  <a:cubicBezTo>
                    <a:pt x="4100" y="1335"/>
                    <a:pt x="4177" y="1374"/>
                    <a:pt x="4253" y="1374"/>
                  </a:cubicBezTo>
                  <a:cubicBezTo>
                    <a:pt x="4422" y="1374"/>
                    <a:pt x="4585" y="1182"/>
                    <a:pt x="4454" y="1001"/>
                  </a:cubicBezTo>
                  <a:cubicBezTo>
                    <a:pt x="4037" y="334"/>
                    <a:pt x="3340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914164" y="2090670"/>
              <a:ext cx="15675" cy="16470"/>
            </a:xfrm>
            <a:custGeom>
              <a:rect b="b" l="l" r="r" t="t"/>
              <a:pathLst>
                <a:path extrusionOk="0" h="477" w="454">
                  <a:moveTo>
                    <a:pt x="215" y="0"/>
                  </a:moveTo>
                  <a:cubicBezTo>
                    <a:pt x="96" y="0"/>
                    <a:pt x="1" y="119"/>
                    <a:pt x="1" y="238"/>
                  </a:cubicBezTo>
                  <a:cubicBezTo>
                    <a:pt x="1" y="310"/>
                    <a:pt x="25" y="357"/>
                    <a:pt x="72" y="405"/>
                  </a:cubicBezTo>
                  <a:cubicBezTo>
                    <a:pt x="96" y="453"/>
                    <a:pt x="167" y="477"/>
                    <a:pt x="215" y="477"/>
                  </a:cubicBezTo>
                  <a:cubicBezTo>
                    <a:pt x="358" y="477"/>
                    <a:pt x="453" y="357"/>
                    <a:pt x="453" y="238"/>
                  </a:cubicBezTo>
                  <a:cubicBezTo>
                    <a:pt x="453" y="119"/>
                    <a:pt x="35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53"/>
          <p:cNvSpPr/>
          <p:nvPr/>
        </p:nvSpPr>
        <p:spPr>
          <a:xfrm rot="-461312">
            <a:off x="336974" y="271673"/>
            <a:ext cx="602454" cy="584750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53"/>
          <p:cNvGrpSpPr/>
          <p:nvPr/>
        </p:nvGrpSpPr>
        <p:grpSpPr>
          <a:xfrm rot="-1183831">
            <a:off x="8285901" y="4358403"/>
            <a:ext cx="602405" cy="584703"/>
            <a:chOff x="7682400" y="3835948"/>
            <a:chExt cx="602399" cy="584697"/>
          </a:xfrm>
        </p:grpSpPr>
        <p:sp>
          <p:nvSpPr>
            <p:cNvPr id="794" name="Google Shape;794;p53"/>
            <p:cNvSpPr/>
            <p:nvPr/>
          </p:nvSpPr>
          <p:spPr>
            <a:xfrm>
              <a:off x="7682400" y="3835948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5" name="Google Shape;795;p53"/>
            <p:cNvGrpSpPr/>
            <p:nvPr/>
          </p:nvGrpSpPr>
          <p:grpSpPr>
            <a:xfrm>
              <a:off x="7843514" y="3988956"/>
              <a:ext cx="280166" cy="278685"/>
              <a:chOff x="3991566" y="2676876"/>
              <a:chExt cx="411464" cy="409289"/>
            </a:xfrm>
          </p:grpSpPr>
          <p:sp>
            <p:nvSpPr>
              <p:cNvPr id="796" name="Google Shape;796;p53"/>
              <p:cNvSpPr/>
              <p:nvPr/>
            </p:nvSpPr>
            <p:spPr>
              <a:xfrm>
                <a:off x="4067526" y="2676876"/>
                <a:ext cx="16470" cy="35978"/>
              </a:xfrm>
              <a:custGeom>
                <a:rect b="b" l="l" r="r" t="t"/>
                <a:pathLst>
                  <a:path extrusionOk="0" h="1042" w="477">
                    <a:moveTo>
                      <a:pt x="238" y="0"/>
                    </a:moveTo>
                    <a:cubicBezTo>
                      <a:pt x="119" y="0"/>
                      <a:pt x="0" y="77"/>
                      <a:pt x="0" y="232"/>
                    </a:cubicBezTo>
                    <a:lnTo>
                      <a:pt x="0" y="828"/>
                    </a:lnTo>
                    <a:cubicBezTo>
                      <a:pt x="0" y="947"/>
                      <a:pt x="96" y="1042"/>
                      <a:pt x="238" y="1042"/>
                    </a:cubicBezTo>
                    <a:cubicBezTo>
                      <a:pt x="357" y="1042"/>
                      <a:pt x="477" y="947"/>
                      <a:pt x="477" y="828"/>
                    </a:cubicBezTo>
                    <a:lnTo>
                      <a:pt x="477" y="232"/>
                    </a:lnTo>
                    <a:cubicBezTo>
                      <a:pt x="477" y="77"/>
                      <a:pt x="357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3"/>
              <p:cNvSpPr/>
              <p:nvPr/>
            </p:nvSpPr>
            <p:spPr>
              <a:xfrm>
                <a:off x="3991566" y="2699181"/>
                <a:ext cx="39534" cy="32870"/>
              </a:xfrm>
              <a:custGeom>
                <a:rect b="b" l="l" r="r" t="t"/>
                <a:pathLst>
                  <a:path extrusionOk="0" h="952" w="1145">
                    <a:moveTo>
                      <a:pt x="309" y="0"/>
                    </a:moveTo>
                    <a:cubicBezTo>
                      <a:pt x="140" y="0"/>
                      <a:pt x="0" y="207"/>
                      <a:pt x="128" y="372"/>
                    </a:cubicBezTo>
                    <a:lnTo>
                      <a:pt x="629" y="872"/>
                    </a:lnTo>
                    <a:cubicBezTo>
                      <a:pt x="679" y="928"/>
                      <a:pt x="737" y="951"/>
                      <a:pt x="793" y="951"/>
                    </a:cubicBezTo>
                    <a:cubicBezTo>
                      <a:pt x="977" y="951"/>
                      <a:pt x="1144" y="703"/>
                      <a:pt x="962" y="539"/>
                    </a:cubicBezTo>
                    <a:lnTo>
                      <a:pt x="462" y="63"/>
                    </a:lnTo>
                    <a:cubicBezTo>
                      <a:pt x="412" y="19"/>
                      <a:pt x="359" y="0"/>
                      <a:pt x="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3"/>
              <p:cNvSpPr/>
              <p:nvPr/>
            </p:nvSpPr>
            <p:spPr>
              <a:xfrm>
                <a:off x="4123426" y="2699181"/>
                <a:ext cx="36357" cy="32594"/>
              </a:xfrm>
              <a:custGeom>
                <a:rect b="b" l="l" r="r" t="t"/>
                <a:pathLst>
                  <a:path extrusionOk="0" h="944" w="1053">
                    <a:moveTo>
                      <a:pt x="738" y="0"/>
                    </a:moveTo>
                    <a:cubicBezTo>
                      <a:pt x="685" y="0"/>
                      <a:pt x="627" y="19"/>
                      <a:pt x="572" y="63"/>
                    </a:cubicBezTo>
                    <a:lnTo>
                      <a:pt x="96" y="563"/>
                    </a:lnTo>
                    <a:cubicBezTo>
                      <a:pt x="1" y="634"/>
                      <a:pt x="1" y="777"/>
                      <a:pt x="96" y="872"/>
                    </a:cubicBezTo>
                    <a:cubicBezTo>
                      <a:pt x="144" y="920"/>
                      <a:pt x="191" y="944"/>
                      <a:pt x="263" y="944"/>
                    </a:cubicBezTo>
                    <a:cubicBezTo>
                      <a:pt x="310" y="944"/>
                      <a:pt x="382" y="920"/>
                      <a:pt x="429" y="872"/>
                    </a:cubicBezTo>
                    <a:lnTo>
                      <a:pt x="906" y="372"/>
                    </a:lnTo>
                    <a:cubicBezTo>
                      <a:pt x="1052" y="207"/>
                      <a:pt x="917" y="0"/>
                      <a:pt x="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3"/>
              <p:cNvSpPr/>
              <p:nvPr/>
            </p:nvSpPr>
            <p:spPr>
              <a:xfrm>
                <a:off x="4067526" y="2729289"/>
                <a:ext cx="335504" cy="356876"/>
              </a:xfrm>
              <a:custGeom>
                <a:rect b="b" l="l" r="r" t="t"/>
                <a:pathLst>
                  <a:path extrusionOk="0" h="10336" w="9717">
                    <a:moveTo>
                      <a:pt x="7026" y="453"/>
                    </a:moveTo>
                    <a:lnTo>
                      <a:pt x="7026" y="667"/>
                    </a:lnTo>
                    <a:cubicBezTo>
                      <a:pt x="7026" y="786"/>
                      <a:pt x="7097" y="881"/>
                      <a:pt x="7192" y="905"/>
                    </a:cubicBezTo>
                    <a:cubicBezTo>
                      <a:pt x="7454" y="953"/>
                      <a:pt x="7669" y="1048"/>
                      <a:pt x="7883" y="1167"/>
                    </a:cubicBezTo>
                    <a:cubicBezTo>
                      <a:pt x="7927" y="1200"/>
                      <a:pt x="7976" y="1218"/>
                      <a:pt x="8026" y="1218"/>
                    </a:cubicBezTo>
                    <a:cubicBezTo>
                      <a:pt x="8084" y="1218"/>
                      <a:pt x="8141" y="1194"/>
                      <a:pt x="8192" y="1143"/>
                    </a:cubicBezTo>
                    <a:lnTo>
                      <a:pt x="8335" y="977"/>
                    </a:lnTo>
                    <a:lnTo>
                      <a:pt x="8740" y="1405"/>
                    </a:lnTo>
                    <a:lnTo>
                      <a:pt x="8597" y="1548"/>
                    </a:lnTo>
                    <a:cubicBezTo>
                      <a:pt x="8502" y="1620"/>
                      <a:pt x="8502" y="1763"/>
                      <a:pt x="8550" y="1834"/>
                    </a:cubicBezTo>
                    <a:cubicBezTo>
                      <a:pt x="8693" y="2048"/>
                      <a:pt x="8788" y="2286"/>
                      <a:pt x="8835" y="2525"/>
                    </a:cubicBezTo>
                    <a:cubicBezTo>
                      <a:pt x="8859" y="2620"/>
                      <a:pt x="8955" y="2715"/>
                      <a:pt x="9074" y="2715"/>
                    </a:cubicBezTo>
                    <a:lnTo>
                      <a:pt x="9240" y="2715"/>
                    </a:lnTo>
                    <a:lnTo>
                      <a:pt x="9240" y="3287"/>
                    </a:lnTo>
                    <a:lnTo>
                      <a:pt x="9026" y="3287"/>
                    </a:lnTo>
                    <a:cubicBezTo>
                      <a:pt x="8907" y="3287"/>
                      <a:pt x="8812" y="3358"/>
                      <a:pt x="8788" y="3453"/>
                    </a:cubicBezTo>
                    <a:cubicBezTo>
                      <a:pt x="8740" y="3691"/>
                      <a:pt x="8645" y="3930"/>
                      <a:pt x="8526" y="4144"/>
                    </a:cubicBezTo>
                    <a:cubicBezTo>
                      <a:pt x="8454" y="4239"/>
                      <a:pt x="8454" y="4358"/>
                      <a:pt x="8550" y="4430"/>
                    </a:cubicBezTo>
                    <a:lnTo>
                      <a:pt x="8693" y="4596"/>
                    </a:lnTo>
                    <a:lnTo>
                      <a:pt x="8288" y="5001"/>
                    </a:lnTo>
                    <a:lnTo>
                      <a:pt x="8145" y="4835"/>
                    </a:lnTo>
                    <a:cubicBezTo>
                      <a:pt x="8103" y="4793"/>
                      <a:pt x="8038" y="4768"/>
                      <a:pt x="7976" y="4768"/>
                    </a:cubicBezTo>
                    <a:cubicBezTo>
                      <a:pt x="7931" y="4768"/>
                      <a:pt x="7889" y="4781"/>
                      <a:pt x="7859" y="4811"/>
                    </a:cubicBezTo>
                    <a:cubicBezTo>
                      <a:pt x="7645" y="4930"/>
                      <a:pt x="7407" y="5025"/>
                      <a:pt x="7168" y="5097"/>
                    </a:cubicBezTo>
                    <a:cubicBezTo>
                      <a:pt x="7049" y="5120"/>
                      <a:pt x="6978" y="5216"/>
                      <a:pt x="6978" y="5311"/>
                    </a:cubicBezTo>
                    <a:lnTo>
                      <a:pt x="6978" y="5525"/>
                    </a:lnTo>
                    <a:lnTo>
                      <a:pt x="6406" y="5525"/>
                    </a:lnTo>
                    <a:lnTo>
                      <a:pt x="6406" y="5311"/>
                    </a:lnTo>
                    <a:cubicBezTo>
                      <a:pt x="6406" y="5216"/>
                      <a:pt x="6335" y="5120"/>
                      <a:pt x="6240" y="5097"/>
                    </a:cubicBezTo>
                    <a:cubicBezTo>
                      <a:pt x="6002" y="5025"/>
                      <a:pt x="5763" y="4930"/>
                      <a:pt x="5549" y="4811"/>
                    </a:cubicBezTo>
                    <a:cubicBezTo>
                      <a:pt x="5509" y="4781"/>
                      <a:pt x="5465" y="4768"/>
                      <a:pt x="5422" y="4768"/>
                    </a:cubicBezTo>
                    <a:cubicBezTo>
                      <a:pt x="5362" y="4768"/>
                      <a:pt x="5305" y="4793"/>
                      <a:pt x="5263" y="4835"/>
                    </a:cubicBezTo>
                    <a:lnTo>
                      <a:pt x="5097" y="5001"/>
                    </a:lnTo>
                    <a:lnTo>
                      <a:pt x="4692" y="4596"/>
                    </a:lnTo>
                    <a:lnTo>
                      <a:pt x="4858" y="4430"/>
                    </a:lnTo>
                    <a:cubicBezTo>
                      <a:pt x="4930" y="4358"/>
                      <a:pt x="4954" y="4239"/>
                      <a:pt x="4882" y="4144"/>
                    </a:cubicBezTo>
                    <a:cubicBezTo>
                      <a:pt x="4739" y="3930"/>
                      <a:pt x="4644" y="3691"/>
                      <a:pt x="4573" y="3453"/>
                    </a:cubicBezTo>
                    <a:cubicBezTo>
                      <a:pt x="4549" y="3358"/>
                      <a:pt x="4477" y="3287"/>
                      <a:pt x="4358" y="3287"/>
                    </a:cubicBezTo>
                    <a:lnTo>
                      <a:pt x="4192" y="3287"/>
                    </a:lnTo>
                    <a:lnTo>
                      <a:pt x="4192" y="2715"/>
                    </a:lnTo>
                    <a:lnTo>
                      <a:pt x="4406" y="2715"/>
                    </a:lnTo>
                    <a:cubicBezTo>
                      <a:pt x="4501" y="2715"/>
                      <a:pt x="4596" y="2620"/>
                      <a:pt x="4620" y="2525"/>
                    </a:cubicBezTo>
                    <a:cubicBezTo>
                      <a:pt x="4692" y="2286"/>
                      <a:pt x="4787" y="2048"/>
                      <a:pt x="4930" y="1834"/>
                    </a:cubicBezTo>
                    <a:cubicBezTo>
                      <a:pt x="4978" y="1763"/>
                      <a:pt x="4978" y="1620"/>
                      <a:pt x="4882" y="1548"/>
                    </a:cubicBezTo>
                    <a:lnTo>
                      <a:pt x="4739" y="1405"/>
                    </a:lnTo>
                    <a:lnTo>
                      <a:pt x="5144" y="977"/>
                    </a:lnTo>
                    <a:lnTo>
                      <a:pt x="5287" y="1143"/>
                    </a:lnTo>
                    <a:cubicBezTo>
                      <a:pt x="5329" y="1185"/>
                      <a:pt x="5394" y="1210"/>
                      <a:pt x="5461" y="1210"/>
                    </a:cubicBezTo>
                    <a:cubicBezTo>
                      <a:pt x="5509" y="1210"/>
                      <a:pt x="5557" y="1197"/>
                      <a:pt x="5597" y="1167"/>
                    </a:cubicBezTo>
                    <a:cubicBezTo>
                      <a:pt x="5787" y="1048"/>
                      <a:pt x="6025" y="953"/>
                      <a:pt x="6263" y="905"/>
                    </a:cubicBezTo>
                    <a:cubicBezTo>
                      <a:pt x="6383" y="881"/>
                      <a:pt x="6454" y="786"/>
                      <a:pt x="6454" y="667"/>
                    </a:cubicBezTo>
                    <a:lnTo>
                      <a:pt x="6454" y="453"/>
                    </a:lnTo>
                    <a:close/>
                    <a:moveTo>
                      <a:pt x="3799" y="6787"/>
                    </a:moveTo>
                    <a:cubicBezTo>
                      <a:pt x="4055" y="6787"/>
                      <a:pt x="4311" y="6954"/>
                      <a:pt x="4311" y="7287"/>
                    </a:cubicBezTo>
                    <a:lnTo>
                      <a:pt x="4311" y="7478"/>
                    </a:lnTo>
                    <a:cubicBezTo>
                      <a:pt x="4311" y="7811"/>
                      <a:pt x="4055" y="7978"/>
                      <a:pt x="3799" y="7978"/>
                    </a:cubicBezTo>
                    <a:cubicBezTo>
                      <a:pt x="3543" y="7978"/>
                      <a:pt x="3287" y="7811"/>
                      <a:pt x="3287" y="7478"/>
                    </a:cubicBezTo>
                    <a:lnTo>
                      <a:pt x="3287" y="7287"/>
                    </a:lnTo>
                    <a:cubicBezTo>
                      <a:pt x="3287" y="6954"/>
                      <a:pt x="3543" y="6787"/>
                      <a:pt x="3799" y="6787"/>
                    </a:cubicBezTo>
                    <a:close/>
                    <a:moveTo>
                      <a:pt x="3799" y="8454"/>
                    </a:moveTo>
                    <a:cubicBezTo>
                      <a:pt x="4555" y="8454"/>
                      <a:pt x="5311" y="8931"/>
                      <a:pt x="5454" y="9883"/>
                    </a:cubicBezTo>
                    <a:lnTo>
                      <a:pt x="2144" y="9883"/>
                    </a:lnTo>
                    <a:cubicBezTo>
                      <a:pt x="2286" y="8931"/>
                      <a:pt x="3043" y="8454"/>
                      <a:pt x="3799" y="8454"/>
                    </a:cubicBezTo>
                    <a:close/>
                    <a:moveTo>
                      <a:pt x="6192" y="0"/>
                    </a:moveTo>
                    <a:cubicBezTo>
                      <a:pt x="6049" y="0"/>
                      <a:pt x="5954" y="96"/>
                      <a:pt x="5954" y="215"/>
                    </a:cubicBezTo>
                    <a:lnTo>
                      <a:pt x="5954" y="500"/>
                    </a:lnTo>
                    <a:cubicBezTo>
                      <a:pt x="5787" y="548"/>
                      <a:pt x="5620" y="619"/>
                      <a:pt x="5478" y="691"/>
                    </a:cubicBezTo>
                    <a:lnTo>
                      <a:pt x="5287" y="500"/>
                    </a:lnTo>
                    <a:cubicBezTo>
                      <a:pt x="5239" y="453"/>
                      <a:pt x="5168" y="429"/>
                      <a:pt x="5120" y="429"/>
                    </a:cubicBezTo>
                    <a:cubicBezTo>
                      <a:pt x="5049" y="429"/>
                      <a:pt x="5001" y="453"/>
                      <a:pt x="4954" y="500"/>
                    </a:cubicBezTo>
                    <a:lnTo>
                      <a:pt x="4215" y="1239"/>
                    </a:lnTo>
                    <a:cubicBezTo>
                      <a:pt x="4168" y="1286"/>
                      <a:pt x="4144" y="1334"/>
                      <a:pt x="4144" y="1405"/>
                    </a:cubicBezTo>
                    <a:cubicBezTo>
                      <a:pt x="4144" y="1453"/>
                      <a:pt x="4168" y="1524"/>
                      <a:pt x="4215" y="1572"/>
                    </a:cubicBezTo>
                    <a:lnTo>
                      <a:pt x="4406" y="1763"/>
                    </a:lnTo>
                    <a:cubicBezTo>
                      <a:pt x="4335" y="1905"/>
                      <a:pt x="4263" y="2072"/>
                      <a:pt x="4215" y="2239"/>
                    </a:cubicBezTo>
                    <a:lnTo>
                      <a:pt x="3930" y="2239"/>
                    </a:lnTo>
                    <a:cubicBezTo>
                      <a:pt x="3811" y="2239"/>
                      <a:pt x="3715" y="2334"/>
                      <a:pt x="3715" y="2477"/>
                    </a:cubicBezTo>
                    <a:lnTo>
                      <a:pt x="3715" y="3501"/>
                    </a:lnTo>
                    <a:cubicBezTo>
                      <a:pt x="3715" y="3644"/>
                      <a:pt x="3811" y="3739"/>
                      <a:pt x="3930" y="3739"/>
                    </a:cubicBezTo>
                    <a:lnTo>
                      <a:pt x="4215" y="3739"/>
                    </a:lnTo>
                    <a:cubicBezTo>
                      <a:pt x="4263" y="3906"/>
                      <a:pt x="4335" y="4073"/>
                      <a:pt x="4406" y="4215"/>
                    </a:cubicBezTo>
                    <a:lnTo>
                      <a:pt x="4215" y="4406"/>
                    </a:lnTo>
                    <a:cubicBezTo>
                      <a:pt x="4120" y="4501"/>
                      <a:pt x="4120" y="4644"/>
                      <a:pt x="4215" y="4739"/>
                    </a:cubicBezTo>
                    <a:lnTo>
                      <a:pt x="4954" y="5478"/>
                    </a:lnTo>
                    <a:cubicBezTo>
                      <a:pt x="5001" y="5525"/>
                      <a:pt x="5061" y="5549"/>
                      <a:pt x="5120" y="5549"/>
                    </a:cubicBezTo>
                    <a:cubicBezTo>
                      <a:pt x="5180" y="5549"/>
                      <a:pt x="5239" y="5525"/>
                      <a:pt x="5287" y="5478"/>
                    </a:cubicBezTo>
                    <a:lnTo>
                      <a:pt x="5478" y="5287"/>
                    </a:lnTo>
                    <a:cubicBezTo>
                      <a:pt x="5620" y="5358"/>
                      <a:pt x="5787" y="5430"/>
                      <a:pt x="5954" y="5478"/>
                    </a:cubicBezTo>
                    <a:lnTo>
                      <a:pt x="5954" y="5763"/>
                    </a:lnTo>
                    <a:cubicBezTo>
                      <a:pt x="5954" y="5882"/>
                      <a:pt x="6049" y="5978"/>
                      <a:pt x="6192" y="5978"/>
                    </a:cubicBezTo>
                    <a:lnTo>
                      <a:pt x="6478" y="5978"/>
                    </a:lnTo>
                    <a:lnTo>
                      <a:pt x="6478" y="8288"/>
                    </a:lnTo>
                    <a:lnTo>
                      <a:pt x="4882" y="8288"/>
                    </a:lnTo>
                    <a:cubicBezTo>
                      <a:pt x="4787" y="8216"/>
                      <a:pt x="4668" y="8145"/>
                      <a:pt x="4549" y="8121"/>
                    </a:cubicBezTo>
                    <a:cubicBezTo>
                      <a:pt x="4692" y="7930"/>
                      <a:pt x="4787" y="7716"/>
                      <a:pt x="4787" y="7478"/>
                    </a:cubicBezTo>
                    <a:lnTo>
                      <a:pt x="4787" y="7287"/>
                    </a:lnTo>
                    <a:cubicBezTo>
                      <a:pt x="4787" y="6644"/>
                      <a:pt x="4299" y="6323"/>
                      <a:pt x="3811" y="6323"/>
                    </a:cubicBezTo>
                    <a:cubicBezTo>
                      <a:pt x="3322" y="6323"/>
                      <a:pt x="2834" y="6644"/>
                      <a:pt x="2834" y="7287"/>
                    </a:cubicBezTo>
                    <a:lnTo>
                      <a:pt x="2834" y="7478"/>
                    </a:lnTo>
                    <a:cubicBezTo>
                      <a:pt x="2834" y="7716"/>
                      <a:pt x="2929" y="7930"/>
                      <a:pt x="3072" y="8121"/>
                    </a:cubicBezTo>
                    <a:cubicBezTo>
                      <a:pt x="2953" y="8145"/>
                      <a:pt x="2834" y="8216"/>
                      <a:pt x="2739" y="8288"/>
                    </a:cubicBezTo>
                    <a:lnTo>
                      <a:pt x="477" y="8288"/>
                    </a:lnTo>
                    <a:lnTo>
                      <a:pt x="477" y="6263"/>
                    </a:lnTo>
                    <a:cubicBezTo>
                      <a:pt x="477" y="6109"/>
                      <a:pt x="357" y="6031"/>
                      <a:pt x="238" y="6031"/>
                    </a:cubicBezTo>
                    <a:cubicBezTo>
                      <a:pt x="119" y="6031"/>
                      <a:pt x="0" y="6109"/>
                      <a:pt x="0" y="6263"/>
                    </a:cubicBezTo>
                    <a:lnTo>
                      <a:pt x="0" y="8502"/>
                    </a:lnTo>
                    <a:cubicBezTo>
                      <a:pt x="0" y="8645"/>
                      <a:pt x="119" y="8740"/>
                      <a:pt x="238" y="8740"/>
                    </a:cubicBezTo>
                    <a:lnTo>
                      <a:pt x="2191" y="8740"/>
                    </a:lnTo>
                    <a:cubicBezTo>
                      <a:pt x="1858" y="9121"/>
                      <a:pt x="1667" y="9597"/>
                      <a:pt x="1667" y="10121"/>
                    </a:cubicBezTo>
                    <a:cubicBezTo>
                      <a:pt x="1667" y="10240"/>
                      <a:pt x="1786" y="10336"/>
                      <a:pt x="1905" y="10336"/>
                    </a:cubicBezTo>
                    <a:lnTo>
                      <a:pt x="5692" y="10336"/>
                    </a:lnTo>
                    <a:cubicBezTo>
                      <a:pt x="5835" y="10336"/>
                      <a:pt x="5930" y="10240"/>
                      <a:pt x="5930" y="10121"/>
                    </a:cubicBezTo>
                    <a:cubicBezTo>
                      <a:pt x="5930" y="9597"/>
                      <a:pt x="5763" y="9121"/>
                      <a:pt x="5430" y="8740"/>
                    </a:cubicBezTo>
                    <a:lnTo>
                      <a:pt x="6716" y="8740"/>
                    </a:lnTo>
                    <a:cubicBezTo>
                      <a:pt x="6835" y="8740"/>
                      <a:pt x="6930" y="8645"/>
                      <a:pt x="6930" y="8502"/>
                    </a:cubicBezTo>
                    <a:lnTo>
                      <a:pt x="6930" y="5978"/>
                    </a:lnTo>
                    <a:lnTo>
                      <a:pt x="7240" y="5978"/>
                    </a:lnTo>
                    <a:cubicBezTo>
                      <a:pt x="7359" y="5978"/>
                      <a:pt x="7454" y="5882"/>
                      <a:pt x="7454" y="5763"/>
                    </a:cubicBezTo>
                    <a:lnTo>
                      <a:pt x="7454" y="5478"/>
                    </a:lnTo>
                    <a:cubicBezTo>
                      <a:pt x="7621" y="5430"/>
                      <a:pt x="7788" y="5358"/>
                      <a:pt x="7954" y="5287"/>
                    </a:cubicBezTo>
                    <a:lnTo>
                      <a:pt x="8145" y="5478"/>
                    </a:lnTo>
                    <a:cubicBezTo>
                      <a:pt x="8192" y="5525"/>
                      <a:pt x="8252" y="5549"/>
                      <a:pt x="8312" y="5549"/>
                    </a:cubicBezTo>
                    <a:cubicBezTo>
                      <a:pt x="8371" y="5549"/>
                      <a:pt x="8431" y="5525"/>
                      <a:pt x="8478" y="5478"/>
                    </a:cubicBezTo>
                    <a:lnTo>
                      <a:pt x="9193" y="4739"/>
                    </a:lnTo>
                    <a:cubicBezTo>
                      <a:pt x="9288" y="4644"/>
                      <a:pt x="9288" y="4501"/>
                      <a:pt x="9193" y="4406"/>
                    </a:cubicBezTo>
                    <a:lnTo>
                      <a:pt x="9002" y="4215"/>
                    </a:lnTo>
                    <a:cubicBezTo>
                      <a:pt x="9097" y="4073"/>
                      <a:pt x="9169" y="3906"/>
                      <a:pt x="9216" y="3739"/>
                    </a:cubicBezTo>
                    <a:lnTo>
                      <a:pt x="9478" y="3739"/>
                    </a:lnTo>
                    <a:cubicBezTo>
                      <a:pt x="9598" y="3739"/>
                      <a:pt x="9717" y="3644"/>
                      <a:pt x="9717" y="3501"/>
                    </a:cubicBezTo>
                    <a:lnTo>
                      <a:pt x="9717" y="2477"/>
                    </a:lnTo>
                    <a:cubicBezTo>
                      <a:pt x="9717" y="2334"/>
                      <a:pt x="9598" y="2239"/>
                      <a:pt x="9478" y="2239"/>
                    </a:cubicBezTo>
                    <a:lnTo>
                      <a:pt x="9193" y="2239"/>
                    </a:lnTo>
                    <a:cubicBezTo>
                      <a:pt x="9145" y="2072"/>
                      <a:pt x="9074" y="1905"/>
                      <a:pt x="9002" y="1763"/>
                    </a:cubicBezTo>
                    <a:lnTo>
                      <a:pt x="9193" y="1572"/>
                    </a:lnTo>
                    <a:cubicBezTo>
                      <a:pt x="9240" y="1524"/>
                      <a:pt x="9264" y="1453"/>
                      <a:pt x="9264" y="1405"/>
                    </a:cubicBezTo>
                    <a:cubicBezTo>
                      <a:pt x="9264" y="1334"/>
                      <a:pt x="9240" y="1286"/>
                      <a:pt x="9193" y="1239"/>
                    </a:cubicBezTo>
                    <a:lnTo>
                      <a:pt x="8454" y="500"/>
                    </a:lnTo>
                    <a:cubicBezTo>
                      <a:pt x="8407" y="453"/>
                      <a:pt x="8359" y="429"/>
                      <a:pt x="8288" y="429"/>
                    </a:cubicBezTo>
                    <a:cubicBezTo>
                      <a:pt x="8240" y="429"/>
                      <a:pt x="8169" y="453"/>
                      <a:pt x="8121" y="500"/>
                    </a:cubicBezTo>
                    <a:lnTo>
                      <a:pt x="7930" y="691"/>
                    </a:lnTo>
                    <a:cubicBezTo>
                      <a:pt x="7788" y="619"/>
                      <a:pt x="7621" y="548"/>
                      <a:pt x="7454" y="500"/>
                    </a:cubicBezTo>
                    <a:lnTo>
                      <a:pt x="7454" y="215"/>
                    </a:lnTo>
                    <a:cubicBezTo>
                      <a:pt x="7454" y="96"/>
                      <a:pt x="7359" y="0"/>
                      <a:pt x="7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3"/>
              <p:cNvSpPr/>
              <p:nvPr/>
            </p:nvSpPr>
            <p:spPr>
              <a:xfrm>
                <a:off x="4236918" y="2786018"/>
                <a:ext cx="108554" cy="92948"/>
              </a:xfrm>
              <a:custGeom>
                <a:rect b="b" l="l" r="r" t="t"/>
                <a:pathLst>
                  <a:path extrusionOk="0" h="2692" w="3144">
                    <a:moveTo>
                      <a:pt x="1800" y="470"/>
                    </a:moveTo>
                    <a:cubicBezTo>
                      <a:pt x="2244" y="470"/>
                      <a:pt x="2667" y="827"/>
                      <a:pt x="2667" y="1358"/>
                    </a:cubicBezTo>
                    <a:cubicBezTo>
                      <a:pt x="2667" y="1834"/>
                      <a:pt x="2286" y="2215"/>
                      <a:pt x="1810" y="2215"/>
                    </a:cubicBezTo>
                    <a:cubicBezTo>
                      <a:pt x="1024" y="2215"/>
                      <a:pt x="619" y="1286"/>
                      <a:pt x="1191" y="739"/>
                    </a:cubicBezTo>
                    <a:cubicBezTo>
                      <a:pt x="1369" y="553"/>
                      <a:pt x="1587" y="470"/>
                      <a:pt x="1800" y="470"/>
                    </a:cubicBezTo>
                    <a:close/>
                    <a:moveTo>
                      <a:pt x="1810" y="0"/>
                    </a:moveTo>
                    <a:cubicBezTo>
                      <a:pt x="595" y="0"/>
                      <a:pt x="0" y="1453"/>
                      <a:pt x="857" y="2287"/>
                    </a:cubicBezTo>
                    <a:cubicBezTo>
                      <a:pt x="1130" y="2567"/>
                      <a:pt x="1468" y="2692"/>
                      <a:pt x="1800" y="2692"/>
                    </a:cubicBezTo>
                    <a:cubicBezTo>
                      <a:pt x="2485" y="2692"/>
                      <a:pt x="3144" y="2160"/>
                      <a:pt x="3144" y="1358"/>
                    </a:cubicBezTo>
                    <a:cubicBezTo>
                      <a:pt x="3144" y="620"/>
                      <a:pt x="2524" y="24"/>
                      <a:pt x="18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>
                <a:off x="3993499" y="2731533"/>
                <a:ext cx="163695" cy="193492"/>
              </a:xfrm>
              <a:custGeom>
                <a:rect b="b" l="l" r="r" t="t"/>
                <a:pathLst>
                  <a:path extrusionOk="0" h="5604" w="4741">
                    <a:moveTo>
                      <a:pt x="2359" y="1"/>
                    </a:moveTo>
                    <a:cubicBezTo>
                      <a:pt x="1942" y="1"/>
                      <a:pt x="1525" y="281"/>
                      <a:pt x="1525" y="840"/>
                    </a:cubicBezTo>
                    <a:lnTo>
                      <a:pt x="1525" y="864"/>
                    </a:lnTo>
                    <a:lnTo>
                      <a:pt x="239" y="864"/>
                    </a:lnTo>
                    <a:cubicBezTo>
                      <a:pt x="96" y="864"/>
                      <a:pt x="1" y="983"/>
                      <a:pt x="1" y="1102"/>
                    </a:cubicBezTo>
                    <a:lnTo>
                      <a:pt x="1" y="2198"/>
                    </a:lnTo>
                    <a:cubicBezTo>
                      <a:pt x="1" y="2352"/>
                      <a:pt x="120" y="2430"/>
                      <a:pt x="239" y="2430"/>
                    </a:cubicBezTo>
                    <a:cubicBezTo>
                      <a:pt x="358" y="2430"/>
                      <a:pt x="477" y="2352"/>
                      <a:pt x="477" y="2198"/>
                    </a:cubicBezTo>
                    <a:lnTo>
                      <a:pt x="477" y="1340"/>
                    </a:lnTo>
                    <a:lnTo>
                      <a:pt x="1835" y="1340"/>
                    </a:lnTo>
                    <a:cubicBezTo>
                      <a:pt x="1906" y="1340"/>
                      <a:pt x="1978" y="1293"/>
                      <a:pt x="2025" y="1221"/>
                    </a:cubicBezTo>
                    <a:cubicBezTo>
                      <a:pt x="2049" y="1150"/>
                      <a:pt x="2049" y="1078"/>
                      <a:pt x="2025" y="1007"/>
                    </a:cubicBezTo>
                    <a:cubicBezTo>
                      <a:pt x="2001" y="959"/>
                      <a:pt x="1978" y="888"/>
                      <a:pt x="1978" y="840"/>
                    </a:cubicBezTo>
                    <a:cubicBezTo>
                      <a:pt x="2001" y="614"/>
                      <a:pt x="2180" y="501"/>
                      <a:pt x="2356" y="501"/>
                    </a:cubicBezTo>
                    <a:cubicBezTo>
                      <a:pt x="2531" y="501"/>
                      <a:pt x="2704" y="614"/>
                      <a:pt x="2716" y="840"/>
                    </a:cubicBezTo>
                    <a:cubicBezTo>
                      <a:pt x="2716" y="888"/>
                      <a:pt x="2716" y="959"/>
                      <a:pt x="2692" y="1007"/>
                    </a:cubicBezTo>
                    <a:cubicBezTo>
                      <a:pt x="2644" y="1078"/>
                      <a:pt x="2644" y="1150"/>
                      <a:pt x="2692" y="1221"/>
                    </a:cubicBezTo>
                    <a:cubicBezTo>
                      <a:pt x="2740" y="1293"/>
                      <a:pt x="2811" y="1340"/>
                      <a:pt x="2883" y="1340"/>
                    </a:cubicBezTo>
                    <a:lnTo>
                      <a:pt x="4240" y="1340"/>
                    </a:lnTo>
                    <a:lnTo>
                      <a:pt x="4240" y="2412"/>
                    </a:lnTo>
                    <a:cubicBezTo>
                      <a:pt x="3121" y="2412"/>
                      <a:pt x="3121" y="4079"/>
                      <a:pt x="4240" y="4079"/>
                    </a:cubicBezTo>
                    <a:lnTo>
                      <a:pt x="4264" y="4079"/>
                    </a:lnTo>
                    <a:lnTo>
                      <a:pt x="4264" y="5127"/>
                    </a:lnTo>
                    <a:lnTo>
                      <a:pt x="3216" y="5127"/>
                    </a:lnTo>
                    <a:lnTo>
                      <a:pt x="3216" y="5103"/>
                    </a:lnTo>
                    <a:cubicBezTo>
                      <a:pt x="3216" y="4543"/>
                      <a:pt x="2799" y="4264"/>
                      <a:pt x="2382" y="4264"/>
                    </a:cubicBezTo>
                    <a:cubicBezTo>
                      <a:pt x="1966" y="4264"/>
                      <a:pt x="1549" y="4543"/>
                      <a:pt x="1549" y="5103"/>
                    </a:cubicBezTo>
                    <a:lnTo>
                      <a:pt x="1549" y="5127"/>
                    </a:lnTo>
                    <a:lnTo>
                      <a:pt x="477" y="5127"/>
                    </a:lnTo>
                    <a:lnTo>
                      <a:pt x="477" y="4269"/>
                    </a:lnTo>
                    <a:cubicBezTo>
                      <a:pt x="477" y="4115"/>
                      <a:pt x="358" y="4037"/>
                      <a:pt x="239" y="4037"/>
                    </a:cubicBezTo>
                    <a:cubicBezTo>
                      <a:pt x="120" y="4037"/>
                      <a:pt x="1" y="4115"/>
                      <a:pt x="1" y="4269"/>
                    </a:cubicBezTo>
                    <a:lnTo>
                      <a:pt x="1" y="5365"/>
                    </a:lnTo>
                    <a:cubicBezTo>
                      <a:pt x="1" y="5484"/>
                      <a:pt x="120" y="5603"/>
                      <a:pt x="239" y="5603"/>
                    </a:cubicBezTo>
                    <a:lnTo>
                      <a:pt x="1835" y="5603"/>
                    </a:lnTo>
                    <a:cubicBezTo>
                      <a:pt x="1906" y="5603"/>
                      <a:pt x="1978" y="5555"/>
                      <a:pt x="2025" y="5484"/>
                    </a:cubicBezTo>
                    <a:cubicBezTo>
                      <a:pt x="2073" y="5413"/>
                      <a:pt x="2073" y="5341"/>
                      <a:pt x="2025" y="5270"/>
                    </a:cubicBezTo>
                    <a:cubicBezTo>
                      <a:pt x="2001" y="5222"/>
                      <a:pt x="2001" y="5151"/>
                      <a:pt x="2001" y="5103"/>
                    </a:cubicBezTo>
                    <a:cubicBezTo>
                      <a:pt x="1979" y="4901"/>
                      <a:pt x="2147" y="4720"/>
                      <a:pt x="2346" y="4720"/>
                    </a:cubicBezTo>
                    <a:cubicBezTo>
                      <a:pt x="2358" y="4720"/>
                      <a:pt x="2370" y="4721"/>
                      <a:pt x="2382" y="4722"/>
                    </a:cubicBezTo>
                    <a:cubicBezTo>
                      <a:pt x="2573" y="4722"/>
                      <a:pt x="2740" y="4889"/>
                      <a:pt x="2740" y="5079"/>
                    </a:cubicBezTo>
                    <a:cubicBezTo>
                      <a:pt x="2740" y="5151"/>
                      <a:pt x="2740" y="5198"/>
                      <a:pt x="2716" y="5246"/>
                    </a:cubicBezTo>
                    <a:cubicBezTo>
                      <a:pt x="2668" y="5317"/>
                      <a:pt x="2668" y="5413"/>
                      <a:pt x="2716" y="5484"/>
                    </a:cubicBezTo>
                    <a:cubicBezTo>
                      <a:pt x="2763" y="5532"/>
                      <a:pt x="2835" y="5579"/>
                      <a:pt x="2906" y="5579"/>
                    </a:cubicBezTo>
                    <a:lnTo>
                      <a:pt x="4502" y="5579"/>
                    </a:lnTo>
                    <a:cubicBezTo>
                      <a:pt x="4621" y="5579"/>
                      <a:pt x="4740" y="5484"/>
                      <a:pt x="4740" y="5341"/>
                    </a:cubicBezTo>
                    <a:lnTo>
                      <a:pt x="4740" y="3769"/>
                    </a:lnTo>
                    <a:cubicBezTo>
                      <a:pt x="4740" y="3674"/>
                      <a:pt x="4692" y="3603"/>
                      <a:pt x="4621" y="3555"/>
                    </a:cubicBezTo>
                    <a:cubicBezTo>
                      <a:pt x="4585" y="3543"/>
                      <a:pt x="4544" y="3537"/>
                      <a:pt x="4505" y="3537"/>
                    </a:cubicBezTo>
                    <a:cubicBezTo>
                      <a:pt x="4466" y="3537"/>
                      <a:pt x="4430" y="3543"/>
                      <a:pt x="4407" y="3555"/>
                    </a:cubicBezTo>
                    <a:cubicBezTo>
                      <a:pt x="4335" y="3579"/>
                      <a:pt x="4288" y="3603"/>
                      <a:pt x="4240" y="3603"/>
                    </a:cubicBezTo>
                    <a:cubicBezTo>
                      <a:pt x="4225" y="3604"/>
                      <a:pt x="4210" y="3605"/>
                      <a:pt x="4196" y="3605"/>
                    </a:cubicBezTo>
                    <a:cubicBezTo>
                      <a:pt x="3707" y="3605"/>
                      <a:pt x="3707" y="2862"/>
                      <a:pt x="4196" y="2862"/>
                    </a:cubicBezTo>
                    <a:cubicBezTo>
                      <a:pt x="4210" y="2862"/>
                      <a:pt x="4225" y="2863"/>
                      <a:pt x="4240" y="2864"/>
                    </a:cubicBezTo>
                    <a:cubicBezTo>
                      <a:pt x="4288" y="2864"/>
                      <a:pt x="4335" y="2864"/>
                      <a:pt x="4407" y="2888"/>
                    </a:cubicBezTo>
                    <a:cubicBezTo>
                      <a:pt x="4430" y="2912"/>
                      <a:pt x="4466" y="2924"/>
                      <a:pt x="4505" y="2924"/>
                    </a:cubicBezTo>
                    <a:cubicBezTo>
                      <a:pt x="4544" y="2924"/>
                      <a:pt x="4585" y="2912"/>
                      <a:pt x="4621" y="2888"/>
                    </a:cubicBezTo>
                    <a:cubicBezTo>
                      <a:pt x="4692" y="2864"/>
                      <a:pt x="4740" y="2769"/>
                      <a:pt x="4740" y="2698"/>
                    </a:cubicBezTo>
                    <a:lnTo>
                      <a:pt x="4740" y="1102"/>
                    </a:lnTo>
                    <a:cubicBezTo>
                      <a:pt x="4740" y="983"/>
                      <a:pt x="4621" y="864"/>
                      <a:pt x="4502" y="864"/>
                    </a:cubicBezTo>
                    <a:lnTo>
                      <a:pt x="3192" y="864"/>
                    </a:lnTo>
                    <a:lnTo>
                      <a:pt x="3192" y="840"/>
                    </a:lnTo>
                    <a:cubicBezTo>
                      <a:pt x="3192" y="281"/>
                      <a:pt x="2775" y="1"/>
                      <a:pt x="2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>
                <a:off x="3994328" y="2834529"/>
                <a:ext cx="15675" cy="16470"/>
              </a:xfrm>
              <a:custGeom>
                <a:rect b="b" l="l" r="r" t="t"/>
                <a:pathLst>
                  <a:path extrusionOk="0" h="477" w="454">
                    <a:moveTo>
                      <a:pt x="215" y="0"/>
                    </a:moveTo>
                    <a:cubicBezTo>
                      <a:pt x="96" y="0"/>
                      <a:pt x="1" y="120"/>
                      <a:pt x="1" y="239"/>
                    </a:cubicBezTo>
                    <a:cubicBezTo>
                      <a:pt x="1" y="358"/>
                      <a:pt x="96" y="477"/>
                      <a:pt x="215" y="477"/>
                    </a:cubicBezTo>
                    <a:cubicBezTo>
                      <a:pt x="358" y="477"/>
                      <a:pt x="453" y="358"/>
                      <a:pt x="453" y="239"/>
                    </a:cubicBezTo>
                    <a:cubicBezTo>
                      <a:pt x="453" y="120"/>
                      <a:pt x="358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3" name="Google Shape;803;p53"/>
          <p:cNvSpPr txBox="1"/>
          <p:nvPr/>
        </p:nvSpPr>
        <p:spPr>
          <a:xfrm>
            <a:off x="1154875" y="2705675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3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24%</a:t>
            </a:r>
            <a:endParaRPr sz="23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4" name="Google Shape;804;p53"/>
          <p:cNvSpPr txBox="1"/>
          <p:nvPr/>
        </p:nvSpPr>
        <p:spPr>
          <a:xfrm>
            <a:off x="3040252" y="2705675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3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36%</a:t>
            </a:r>
            <a:endParaRPr sz="23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5" name="Google Shape;805;p53"/>
          <p:cNvSpPr txBox="1"/>
          <p:nvPr/>
        </p:nvSpPr>
        <p:spPr>
          <a:xfrm flipH="1">
            <a:off x="1154825" y="2995841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1</a:t>
            </a:r>
            <a:endParaRPr sz="1000">
              <a:solidFill>
                <a:srgbClr val="666666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06" name="Google Shape;806;p53"/>
          <p:cNvSpPr txBox="1"/>
          <p:nvPr/>
        </p:nvSpPr>
        <p:spPr>
          <a:xfrm flipH="1">
            <a:off x="3040252" y="2995841"/>
            <a:ext cx="13128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2</a:t>
            </a:r>
            <a:endParaRPr sz="1000">
              <a:solidFill>
                <a:srgbClr val="666666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807" name="Google Shape;807;p5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425" y="1534675"/>
            <a:ext cx="3798900" cy="25152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dk1">
                <a:alpha val="20000"/>
              </a:schemeClr>
            </a:outerShdw>
          </a:effectLst>
        </p:spPr>
      </p:pic>
      <p:grpSp>
        <p:nvGrpSpPr>
          <p:cNvPr id="808" name="Google Shape;808;p53"/>
          <p:cNvGrpSpPr/>
          <p:nvPr/>
        </p:nvGrpSpPr>
        <p:grpSpPr>
          <a:xfrm flipH="1">
            <a:off x="731708" y="1619000"/>
            <a:ext cx="797660" cy="797660"/>
            <a:chOff x="4049800" y="640400"/>
            <a:chExt cx="858900" cy="858900"/>
          </a:xfrm>
        </p:grpSpPr>
        <p:sp>
          <p:nvSpPr>
            <p:cNvPr id="809" name="Google Shape;809;p5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19373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9961530" name="adj1"/>
                <a:gd fmla="val 16268677" name="adj2"/>
                <a:gd fmla="val 19104" name="adj3"/>
              </a:avLst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53"/>
          <p:cNvGrpSpPr/>
          <p:nvPr/>
        </p:nvGrpSpPr>
        <p:grpSpPr>
          <a:xfrm>
            <a:off x="472132" y="396664"/>
            <a:ext cx="332142" cy="334769"/>
            <a:chOff x="3982830" y="1363040"/>
            <a:chExt cx="409496" cy="409703"/>
          </a:xfrm>
        </p:grpSpPr>
        <p:sp>
          <p:nvSpPr>
            <p:cNvPr id="812" name="Google Shape;812;p53"/>
            <p:cNvSpPr/>
            <p:nvPr/>
          </p:nvSpPr>
          <p:spPr>
            <a:xfrm>
              <a:off x="4136581" y="1718466"/>
              <a:ext cx="15675" cy="15641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57"/>
                    <a:pt x="96" y="453"/>
                    <a:pt x="215" y="453"/>
                  </a:cubicBezTo>
                  <a:cubicBezTo>
                    <a:pt x="358" y="453"/>
                    <a:pt x="453" y="357"/>
                    <a:pt x="453" y="238"/>
                  </a:cubicBezTo>
                  <a:cubicBezTo>
                    <a:pt x="453" y="95"/>
                    <a:pt x="358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4136581" y="1394495"/>
              <a:ext cx="15675" cy="15641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7" y="0"/>
                    <a:pt x="96" y="24"/>
                    <a:pt x="72" y="48"/>
                  </a:cubicBezTo>
                  <a:cubicBezTo>
                    <a:pt x="25" y="95"/>
                    <a:pt x="1" y="167"/>
                    <a:pt x="1" y="215"/>
                  </a:cubicBezTo>
                  <a:cubicBezTo>
                    <a:pt x="1" y="357"/>
                    <a:pt x="96" y="453"/>
                    <a:pt x="215" y="453"/>
                  </a:cubicBezTo>
                  <a:cubicBezTo>
                    <a:pt x="358" y="453"/>
                    <a:pt x="453" y="357"/>
                    <a:pt x="453" y="215"/>
                  </a:cubicBezTo>
                  <a:cubicBezTo>
                    <a:pt x="453" y="95"/>
                    <a:pt x="358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3"/>
            <p:cNvSpPr/>
            <p:nvPr/>
          </p:nvSpPr>
          <p:spPr>
            <a:xfrm>
              <a:off x="4142347" y="1470144"/>
              <a:ext cx="86353" cy="15641"/>
            </a:xfrm>
            <a:custGeom>
              <a:rect b="b" l="l" r="r" t="t"/>
              <a:pathLst>
                <a:path extrusionOk="0" h="453" w="2501">
                  <a:moveTo>
                    <a:pt x="239" y="0"/>
                  </a:moveTo>
                  <a:cubicBezTo>
                    <a:pt x="96" y="0"/>
                    <a:pt x="0" y="95"/>
                    <a:pt x="0" y="238"/>
                  </a:cubicBezTo>
                  <a:cubicBezTo>
                    <a:pt x="0" y="357"/>
                    <a:pt x="96" y="453"/>
                    <a:pt x="239" y="453"/>
                  </a:cubicBezTo>
                  <a:lnTo>
                    <a:pt x="2287" y="453"/>
                  </a:lnTo>
                  <a:cubicBezTo>
                    <a:pt x="2406" y="453"/>
                    <a:pt x="2501" y="357"/>
                    <a:pt x="2501" y="238"/>
                  </a:cubicBezTo>
                  <a:cubicBezTo>
                    <a:pt x="2501" y="95"/>
                    <a:pt x="2406" y="0"/>
                    <a:pt x="2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4138722" y="1502082"/>
              <a:ext cx="67329" cy="15883"/>
            </a:xfrm>
            <a:custGeom>
              <a:rect b="b" l="l" r="r" t="t"/>
              <a:pathLst>
                <a:path extrusionOk="0" h="460" w="1950">
                  <a:moveTo>
                    <a:pt x="301" y="1"/>
                  </a:moveTo>
                  <a:cubicBezTo>
                    <a:pt x="1" y="1"/>
                    <a:pt x="1" y="459"/>
                    <a:pt x="301" y="459"/>
                  </a:cubicBezTo>
                  <a:cubicBezTo>
                    <a:pt x="314" y="459"/>
                    <a:pt x="329" y="458"/>
                    <a:pt x="344" y="456"/>
                  </a:cubicBezTo>
                  <a:lnTo>
                    <a:pt x="1630" y="456"/>
                  </a:lnTo>
                  <a:cubicBezTo>
                    <a:pt x="1643" y="458"/>
                    <a:pt x="1657" y="459"/>
                    <a:pt x="1670" y="459"/>
                  </a:cubicBezTo>
                  <a:cubicBezTo>
                    <a:pt x="1950" y="459"/>
                    <a:pt x="1950" y="1"/>
                    <a:pt x="1670" y="1"/>
                  </a:cubicBezTo>
                  <a:cubicBezTo>
                    <a:pt x="1657" y="1"/>
                    <a:pt x="1643" y="2"/>
                    <a:pt x="1630" y="4"/>
                  </a:cubicBezTo>
                  <a:lnTo>
                    <a:pt x="344" y="4"/>
                  </a:lnTo>
                  <a:cubicBezTo>
                    <a:pt x="329" y="2"/>
                    <a:pt x="31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4054371" y="1465207"/>
              <a:ext cx="67467" cy="57765"/>
            </a:xfrm>
            <a:custGeom>
              <a:rect b="b" l="l" r="r" t="t"/>
              <a:pathLst>
                <a:path extrusionOk="0" h="1673" w="1954">
                  <a:moveTo>
                    <a:pt x="1097" y="441"/>
                  </a:moveTo>
                  <a:cubicBezTo>
                    <a:pt x="1286" y="441"/>
                    <a:pt x="1477" y="597"/>
                    <a:pt x="1477" y="810"/>
                  </a:cubicBezTo>
                  <a:cubicBezTo>
                    <a:pt x="1501" y="1024"/>
                    <a:pt x="1334" y="1215"/>
                    <a:pt x="1120" y="1215"/>
                  </a:cubicBezTo>
                  <a:lnTo>
                    <a:pt x="1120" y="1191"/>
                  </a:lnTo>
                  <a:cubicBezTo>
                    <a:pt x="786" y="1191"/>
                    <a:pt x="619" y="786"/>
                    <a:pt x="858" y="548"/>
                  </a:cubicBezTo>
                  <a:cubicBezTo>
                    <a:pt x="925" y="473"/>
                    <a:pt x="1011" y="441"/>
                    <a:pt x="1097" y="441"/>
                  </a:cubicBezTo>
                  <a:close/>
                  <a:moveTo>
                    <a:pt x="1120" y="0"/>
                  </a:moveTo>
                  <a:cubicBezTo>
                    <a:pt x="381" y="0"/>
                    <a:pt x="0" y="905"/>
                    <a:pt x="524" y="1429"/>
                  </a:cubicBezTo>
                  <a:cubicBezTo>
                    <a:pt x="692" y="1597"/>
                    <a:pt x="899" y="1672"/>
                    <a:pt x="1103" y="1672"/>
                  </a:cubicBezTo>
                  <a:cubicBezTo>
                    <a:pt x="1535" y="1672"/>
                    <a:pt x="1953" y="1335"/>
                    <a:pt x="1953" y="834"/>
                  </a:cubicBezTo>
                  <a:cubicBezTo>
                    <a:pt x="1953" y="381"/>
                    <a:pt x="1572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4142347" y="1553183"/>
              <a:ext cx="86353" cy="15641"/>
            </a:xfrm>
            <a:custGeom>
              <a:rect b="b" l="l" r="r" t="t"/>
              <a:pathLst>
                <a:path extrusionOk="0" h="453" w="2501">
                  <a:moveTo>
                    <a:pt x="239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58"/>
                    <a:pt x="96" y="453"/>
                    <a:pt x="239" y="453"/>
                  </a:cubicBezTo>
                  <a:lnTo>
                    <a:pt x="2287" y="453"/>
                  </a:lnTo>
                  <a:cubicBezTo>
                    <a:pt x="2406" y="453"/>
                    <a:pt x="2501" y="358"/>
                    <a:pt x="2501" y="215"/>
                  </a:cubicBezTo>
                  <a:cubicBezTo>
                    <a:pt x="2501" y="96"/>
                    <a:pt x="2406" y="0"/>
                    <a:pt x="2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4138722" y="1585156"/>
              <a:ext cx="67329" cy="15848"/>
            </a:xfrm>
            <a:custGeom>
              <a:rect b="b" l="l" r="r" t="t"/>
              <a:pathLst>
                <a:path extrusionOk="0" h="459" w="1950">
                  <a:moveTo>
                    <a:pt x="301" y="0"/>
                  </a:moveTo>
                  <a:cubicBezTo>
                    <a:pt x="1" y="0"/>
                    <a:pt x="1" y="459"/>
                    <a:pt x="301" y="459"/>
                  </a:cubicBezTo>
                  <a:cubicBezTo>
                    <a:pt x="314" y="459"/>
                    <a:pt x="329" y="458"/>
                    <a:pt x="344" y="456"/>
                  </a:cubicBezTo>
                  <a:lnTo>
                    <a:pt x="1630" y="456"/>
                  </a:lnTo>
                  <a:cubicBezTo>
                    <a:pt x="1643" y="458"/>
                    <a:pt x="1657" y="459"/>
                    <a:pt x="1670" y="459"/>
                  </a:cubicBezTo>
                  <a:cubicBezTo>
                    <a:pt x="1950" y="459"/>
                    <a:pt x="1950" y="0"/>
                    <a:pt x="1670" y="0"/>
                  </a:cubicBezTo>
                  <a:cubicBezTo>
                    <a:pt x="1657" y="0"/>
                    <a:pt x="1643" y="1"/>
                    <a:pt x="1630" y="3"/>
                  </a:cubicBezTo>
                  <a:lnTo>
                    <a:pt x="344" y="3"/>
                  </a:lnTo>
                  <a:cubicBezTo>
                    <a:pt x="329" y="1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054371" y="1548246"/>
              <a:ext cx="67467" cy="57765"/>
            </a:xfrm>
            <a:custGeom>
              <a:rect b="b" l="l" r="r" t="t"/>
              <a:pathLst>
                <a:path extrusionOk="0" h="1673" w="1954">
                  <a:moveTo>
                    <a:pt x="1094" y="442"/>
                  </a:moveTo>
                  <a:cubicBezTo>
                    <a:pt x="1284" y="442"/>
                    <a:pt x="1477" y="604"/>
                    <a:pt x="1477" y="834"/>
                  </a:cubicBezTo>
                  <a:cubicBezTo>
                    <a:pt x="1501" y="1025"/>
                    <a:pt x="1334" y="1215"/>
                    <a:pt x="1120" y="1215"/>
                  </a:cubicBezTo>
                  <a:lnTo>
                    <a:pt x="1120" y="1191"/>
                  </a:lnTo>
                  <a:cubicBezTo>
                    <a:pt x="786" y="1191"/>
                    <a:pt x="619" y="786"/>
                    <a:pt x="858" y="548"/>
                  </a:cubicBezTo>
                  <a:cubicBezTo>
                    <a:pt x="924" y="474"/>
                    <a:pt x="1009" y="442"/>
                    <a:pt x="1094" y="442"/>
                  </a:cubicBezTo>
                  <a:close/>
                  <a:moveTo>
                    <a:pt x="1120" y="0"/>
                  </a:moveTo>
                  <a:cubicBezTo>
                    <a:pt x="381" y="0"/>
                    <a:pt x="0" y="905"/>
                    <a:pt x="524" y="1429"/>
                  </a:cubicBezTo>
                  <a:cubicBezTo>
                    <a:pt x="692" y="1597"/>
                    <a:pt x="899" y="1672"/>
                    <a:pt x="1103" y="1672"/>
                  </a:cubicBezTo>
                  <a:cubicBezTo>
                    <a:pt x="1535" y="1672"/>
                    <a:pt x="1953" y="1336"/>
                    <a:pt x="1953" y="834"/>
                  </a:cubicBezTo>
                  <a:cubicBezTo>
                    <a:pt x="1953" y="382"/>
                    <a:pt x="1572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3"/>
            <p:cNvSpPr/>
            <p:nvPr/>
          </p:nvSpPr>
          <p:spPr>
            <a:xfrm>
              <a:off x="4142347" y="1636222"/>
              <a:ext cx="86353" cy="16470"/>
            </a:xfrm>
            <a:custGeom>
              <a:rect b="b" l="l" r="r" t="t"/>
              <a:pathLst>
                <a:path extrusionOk="0" h="477" w="2501">
                  <a:moveTo>
                    <a:pt x="239" y="1"/>
                  </a:moveTo>
                  <a:cubicBezTo>
                    <a:pt x="96" y="1"/>
                    <a:pt x="0" y="96"/>
                    <a:pt x="0" y="239"/>
                  </a:cubicBezTo>
                  <a:cubicBezTo>
                    <a:pt x="0" y="358"/>
                    <a:pt x="96" y="477"/>
                    <a:pt x="239" y="477"/>
                  </a:cubicBezTo>
                  <a:lnTo>
                    <a:pt x="2287" y="477"/>
                  </a:lnTo>
                  <a:cubicBezTo>
                    <a:pt x="2406" y="477"/>
                    <a:pt x="2501" y="358"/>
                    <a:pt x="2501" y="239"/>
                  </a:cubicBezTo>
                  <a:cubicBezTo>
                    <a:pt x="2501" y="96"/>
                    <a:pt x="2406" y="1"/>
                    <a:pt x="2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3"/>
            <p:cNvSpPr/>
            <p:nvPr/>
          </p:nvSpPr>
          <p:spPr>
            <a:xfrm>
              <a:off x="4138722" y="1668194"/>
              <a:ext cx="67329" cy="15848"/>
            </a:xfrm>
            <a:custGeom>
              <a:rect b="b" l="l" r="r" t="t"/>
              <a:pathLst>
                <a:path extrusionOk="0" h="459" w="1950">
                  <a:moveTo>
                    <a:pt x="301" y="0"/>
                  </a:moveTo>
                  <a:cubicBezTo>
                    <a:pt x="1" y="0"/>
                    <a:pt x="1" y="459"/>
                    <a:pt x="301" y="459"/>
                  </a:cubicBezTo>
                  <a:cubicBezTo>
                    <a:pt x="314" y="459"/>
                    <a:pt x="329" y="458"/>
                    <a:pt x="344" y="456"/>
                  </a:cubicBezTo>
                  <a:lnTo>
                    <a:pt x="1630" y="456"/>
                  </a:lnTo>
                  <a:cubicBezTo>
                    <a:pt x="1643" y="458"/>
                    <a:pt x="1657" y="459"/>
                    <a:pt x="1670" y="459"/>
                  </a:cubicBezTo>
                  <a:cubicBezTo>
                    <a:pt x="1950" y="459"/>
                    <a:pt x="1950" y="0"/>
                    <a:pt x="1670" y="0"/>
                  </a:cubicBezTo>
                  <a:cubicBezTo>
                    <a:pt x="1657" y="0"/>
                    <a:pt x="1643" y="1"/>
                    <a:pt x="1630" y="3"/>
                  </a:cubicBezTo>
                  <a:lnTo>
                    <a:pt x="344" y="3"/>
                  </a:lnTo>
                  <a:cubicBezTo>
                    <a:pt x="329" y="1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4054371" y="1631284"/>
              <a:ext cx="67467" cy="57765"/>
            </a:xfrm>
            <a:custGeom>
              <a:rect b="b" l="l" r="r" t="t"/>
              <a:pathLst>
                <a:path extrusionOk="0" h="1673" w="1954">
                  <a:moveTo>
                    <a:pt x="1107" y="460"/>
                  </a:moveTo>
                  <a:cubicBezTo>
                    <a:pt x="1292" y="460"/>
                    <a:pt x="1477" y="609"/>
                    <a:pt x="1477" y="834"/>
                  </a:cubicBezTo>
                  <a:cubicBezTo>
                    <a:pt x="1501" y="1049"/>
                    <a:pt x="1334" y="1215"/>
                    <a:pt x="1120" y="1215"/>
                  </a:cubicBezTo>
                  <a:lnTo>
                    <a:pt x="1120" y="1191"/>
                  </a:lnTo>
                  <a:cubicBezTo>
                    <a:pt x="786" y="1191"/>
                    <a:pt x="619" y="787"/>
                    <a:pt x="858" y="572"/>
                  </a:cubicBezTo>
                  <a:cubicBezTo>
                    <a:pt x="927" y="495"/>
                    <a:pt x="1017" y="460"/>
                    <a:pt x="1107" y="460"/>
                  </a:cubicBezTo>
                  <a:close/>
                  <a:moveTo>
                    <a:pt x="1120" y="1"/>
                  </a:moveTo>
                  <a:cubicBezTo>
                    <a:pt x="381" y="1"/>
                    <a:pt x="0" y="906"/>
                    <a:pt x="524" y="1430"/>
                  </a:cubicBezTo>
                  <a:cubicBezTo>
                    <a:pt x="692" y="1598"/>
                    <a:pt x="899" y="1673"/>
                    <a:pt x="1103" y="1673"/>
                  </a:cubicBezTo>
                  <a:cubicBezTo>
                    <a:pt x="1535" y="1673"/>
                    <a:pt x="1953" y="1336"/>
                    <a:pt x="1953" y="834"/>
                  </a:cubicBezTo>
                  <a:cubicBezTo>
                    <a:pt x="1953" y="382"/>
                    <a:pt x="1572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>
              <a:off x="3982830" y="1363040"/>
              <a:ext cx="409496" cy="409703"/>
            </a:xfrm>
            <a:custGeom>
              <a:rect b="b" l="l" r="r" t="t"/>
              <a:pathLst>
                <a:path extrusionOk="0" h="11866" w="11860">
                  <a:moveTo>
                    <a:pt x="4680" y="465"/>
                  </a:moveTo>
                  <a:cubicBezTo>
                    <a:pt x="4966" y="465"/>
                    <a:pt x="5251" y="637"/>
                    <a:pt x="5335" y="983"/>
                  </a:cubicBezTo>
                  <a:cubicBezTo>
                    <a:pt x="5359" y="1078"/>
                    <a:pt x="5454" y="1149"/>
                    <a:pt x="5549" y="1149"/>
                  </a:cubicBezTo>
                  <a:lnTo>
                    <a:pt x="6121" y="1149"/>
                  </a:lnTo>
                  <a:cubicBezTo>
                    <a:pt x="6216" y="1149"/>
                    <a:pt x="6311" y="1221"/>
                    <a:pt x="6311" y="1316"/>
                  </a:cubicBezTo>
                  <a:lnTo>
                    <a:pt x="6311" y="1792"/>
                  </a:lnTo>
                  <a:lnTo>
                    <a:pt x="3072" y="1792"/>
                  </a:lnTo>
                  <a:lnTo>
                    <a:pt x="3072" y="1316"/>
                  </a:lnTo>
                  <a:cubicBezTo>
                    <a:pt x="3072" y="1221"/>
                    <a:pt x="3144" y="1149"/>
                    <a:pt x="3239" y="1149"/>
                  </a:cubicBezTo>
                  <a:lnTo>
                    <a:pt x="3811" y="1149"/>
                  </a:lnTo>
                  <a:cubicBezTo>
                    <a:pt x="3906" y="1149"/>
                    <a:pt x="4001" y="1078"/>
                    <a:pt x="4025" y="983"/>
                  </a:cubicBezTo>
                  <a:cubicBezTo>
                    <a:pt x="4108" y="637"/>
                    <a:pt x="4394" y="465"/>
                    <a:pt x="4680" y="465"/>
                  </a:cubicBezTo>
                  <a:close/>
                  <a:moveTo>
                    <a:pt x="8193" y="1149"/>
                  </a:moveTo>
                  <a:cubicBezTo>
                    <a:pt x="8574" y="1149"/>
                    <a:pt x="8883" y="1459"/>
                    <a:pt x="8883" y="1840"/>
                  </a:cubicBezTo>
                  <a:lnTo>
                    <a:pt x="8883" y="6389"/>
                  </a:lnTo>
                  <a:cubicBezTo>
                    <a:pt x="8645" y="6412"/>
                    <a:pt x="8431" y="6508"/>
                    <a:pt x="8240" y="6650"/>
                  </a:cubicBezTo>
                  <a:lnTo>
                    <a:pt x="8240" y="2030"/>
                  </a:lnTo>
                  <a:cubicBezTo>
                    <a:pt x="8240" y="1911"/>
                    <a:pt x="8145" y="1792"/>
                    <a:pt x="8026" y="1792"/>
                  </a:cubicBezTo>
                  <a:lnTo>
                    <a:pt x="6764" y="1792"/>
                  </a:lnTo>
                  <a:lnTo>
                    <a:pt x="6764" y="1316"/>
                  </a:lnTo>
                  <a:cubicBezTo>
                    <a:pt x="6764" y="1268"/>
                    <a:pt x="6764" y="1197"/>
                    <a:pt x="6740" y="1149"/>
                  </a:cubicBezTo>
                  <a:close/>
                  <a:moveTo>
                    <a:pt x="9035" y="6877"/>
                  </a:moveTo>
                  <a:cubicBezTo>
                    <a:pt x="9413" y="6877"/>
                    <a:pt x="9788" y="7127"/>
                    <a:pt x="9812" y="7627"/>
                  </a:cubicBezTo>
                  <a:lnTo>
                    <a:pt x="9812" y="8056"/>
                  </a:lnTo>
                  <a:cubicBezTo>
                    <a:pt x="9848" y="8615"/>
                    <a:pt x="9437" y="8895"/>
                    <a:pt x="9026" y="8895"/>
                  </a:cubicBezTo>
                  <a:cubicBezTo>
                    <a:pt x="8615" y="8895"/>
                    <a:pt x="8204" y="8615"/>
                    <a:pt x="8240" y="8056"/>
                  </a:cubicBezTo>
                  <a:lnTo>
                    <a:pt x="8240" y="7627"/>
                  </a:lnTo>
                  <a:cubicBezTo>
                    <a:pt x="8276" y="7127"/>
                    <a:pt x="8657" y="6877"/>
                    <a:pt x="9035" y="6877"/>
                  </a:cubicBezTo>
                  <a:close/>
                  <a:moveTo>
                    <a:pt x="2620" y="1149"/>
                  </a:moveTo>
                  <a:cubicBezTo>
                    <a:pt x="2596" y="1197"/>
                    <a:pt x="2596" y="1268"/>
                    <a:pt x="2596" y="1316"/>
                  </a:cubicBezTo>
                  <a:lnTo>
                    <a:pt x="2596" y="1792"/>
                  </a:lnTo>
                  <a:lnTo>
                    <a:pt x="1334" y="1792"/>
                  </a:lnTo>
                  <a:cubicBezTo>
                    <a:pt x="1215" y="1792"/>
                    <a:pt x="1120" y="1888"/>
                    <a:pt x="1120" y="2030"/>
                  </a:cubicBezTo>
                  <a:lnTo>
                    <a:pt x="1120" y="10508"/>
                  </a:lnTo>
                  <a:cubicBezTo>
                    <a:pt x="1120" y="10627"/>
                    <a:pt x="1215" y="10747"/>
                    <a:pt x="1334" y="10747"/>
                  </a:cubicBezTo>
                  <a:lnTo>
                    <a:pt x="3644" y="10747"/>
                  </a:lnTo>
                  <a:cubicBezTo>
                    <a:pt x="3763" y="10747"/>
                    <a:pt x="3858" y="10627"/>
                    <a:pt x="3858" y="10508"/>
                  </a:cubicBezTo>
                  <a:cubicBezTo>
                    <a:pt x="3858" y="10389"/>
                    <a:pt x="3763" y="10270"/>
                    <a:pt x="3644" y="10270"/>
                  </a:cubicBezTo>
                  <a:lnTo>
                    <a:pt x="1572" y="10270"/>
                  </a:lnTo>
                  <a:lnTo>
                    <a:pt x="1572" y="2245"/>
                  </a:lnTo>
                  <a:lnTo>
                    <a:pt x="7788" y="2245"/>
                  </a:lnTo>
                  <a:lnTo>
                    <a:pt x="7788" y="8841"/>
                  </a:lnTo>
                  <a:cubicBezTo>
                    <a:pt x="7002" y="8937"/>
                    <a:pt x="6383" y="9508"/>
                    <a:pt x="6240" y="10270"/>
                  </a:cubicBezTo>
                  <a:lnTo>
                    <a:pt x="5716" y="10270"/>
                  </a:lnTo>
                  <a:cubicBezTo>
                    <a:pt x="5597" y="10270"/>
                    <a:pt x="5478" y="10366"/>
                    <a:pt x="5478" y="10508"/>
                  </a:cubicBezTo>
                  <a:cubicBezTo>
                    <a:pt x="5478" y="10627"/>
                    <a:pt x="5597" y="10723"/>
                    <a:pt x="5716" y="10723"/>
                  </a:cubicBezTo>
                  <a:lnTo>
                    <a:pt x="6216" y="10723"/>
                  </a:lnTo>
                  <a:lnTo>
                    <a:pt x="6216" y="11390"/>
                  </a:lnTo>
                  <a:lnTo>
                    <a:pt x="1143" y="11390"/>
                  </a:lnTo>
                  <a:cubicBezTo>
                    <a:pt x="762" y="11366"/>
                    <a:pt x="477" y="11080"/>
                    <a:pt x="477" y="10699"/>
                  </a:cubicBezTo>
                  <a:lnTo>
                    <a:pt x="477" y="1840"/>
                  </a:lnTo>
                  <a:cubicBezTo>
                    <a:pt x="477" y="1459"/>
                    <a:pt x="786" y="1149"/>
                    <a:pt x="1167" y="1149"/>
                  </a:cubicBezTo>
                  <a:close/>
                  <a:moveTo>
                    <a:pt x="10074" y="9318"/>
                  </a:moveTo>
                  <a:cubicBezTo>
                    <a:pt x="10788" y="9318"/>
                    <a:pt x="11384" y="9913"/>
                    <a:pt x="11384" y="10651"/>
                  </a:cubicBezTo>
                  <a:lnTo>
                    <a:pt x="11408" y="11390"/>
                  </a:lnTo>
                  <a:lnTo>
                    <a:pt x="6668" y="11390"/>
                  </a:lnTo>
                  <a:lnTo>
                    <a:pt x="6668" y="10651"/>
                  </a:lnTo>
                  <a:cubicBezTo>
                    <a:pt x="6668" y="9913"/>
                    <a:pt x="7264" y="9318"/>
                    <a:pt x="8002" y="9318"/>
                  </a:cubicBezTo>
                  <a:lnTo>
                    <a:pt x="8812" y="9318"/>
                  </a:lnTo>
                  <a:lnTo>
                    <a:pt x="8812" y="9746"/>
                  </a:lnTo>
                  <a:cubicBezTo>
                    <a:pt x="8800" y="9901"/>
                    <a:pt x="8913" y="9979"/>
                    <a:pt x="9029" y="9979"/>
                  </a:cubicBezTo>
                  <a:cubicBezTo>
                    <a:pt x="9145" y="9979"/>
                    <a:pt x="9264" y="9901"/>
                    <a:pt x="9264" y="9746"/>
                  </a:cubicBezTo>
                  <a:lnTo>
                    <a:pt x="9264" y="9318"/>
                  </a:lnTo>
                  <a:close/>
                  <a:moveTo>
                    <a:pt x="4680" y="0"/>
                  </a:moveTo>
                  <a:cubicBezTo>
                    <a:pt x="4257" y="0"/>
                    <a:pt x="3835" y="232"/>
                    <a:pt x="3644" y="697"/>
                  </a:cubicBezTo>
                  <a:lnTo>
                    <a:pt x="1143" y="697"/>
                  </a:lnTo>
                  <a:cubicBezTo>
                    <a:pt x="500" y="697"/>
                    <a:pt x="0" y="1197"/>
                    <a:pt x="0" y="1840"/>
                  </a:cubicBezTo>
                  <a:lnTo>
                    <a:pt x="0" y="10699"/>
                  </a:lnTo>
                  <a:cubicBezTo>
                    <a:pt x="0" y="11342"/>
                    <a:pt x="500" y="11866"/>
                    <a:pt x="1143" y="11866"/>
                  </a:cubicBezTo>
                  <a:lnTo>
                    <a:pt x="11622" y="11866"/>
                  </a:lnTo>
                  <a:cubicBezTo>
                    <a:pt x="11741" y="11866"/>
                    <a:pt x="11860" y="11771"/>
                    <a:pt x="11860" y="11628"/>
                  </a:cubicBezTo>
                  <a:lnTo>
                    <a:pt x="11860" y="10627"/>
                  </a:lnTo>
                  <a:cubicBezTo>
                    <a:pt x="11860" y="9651"/>
                    <a:pt x="11050" y="8865"/>
                    <a:pt x="10074" y="8865"/>
                  </a:cubicBezTo>
                  <a:lnTo>
                    <a:pt x="10002" y="8865"/>
                  </a:lnTo>
                  <a:cubicBezTo>
                    <a:pt x="10193" y="8627"/>
                    <a:pt x="10288" y="8341"/>
                    <a:pt x="10288" y="8056"/>
                  </a:cubicBezTo>
                  <a:lnTo>
                    <a:pt x="10288" y="7627"/>
                  </a:lnTo>
                  <a:cubicBezTo>
                    <a:pt x="10288" y="7055"/>
                    <a:pt x="9907" y="6555"/>
                    <a:pt x="9359" y="6412"/>
                  </a:cubicBezTo>
                  <a:lnTo>
                    <a:pt x="9359" y="1840"/>
                  </a:lnTo>
                  <a:cubicBezTo>
                    <a:pt x="9359" y="1197"/>
                    <a:pt x="8836" y="697"/>
                    <a:pt x="8193" y="697"/>
                  </a:cubicBezTo>
                  <a:lnTo>
                    <a:pt x="5716" y="697"/>
                  </a:lnTo>
                  <a:cubicBezTo>
                    <a:pt x="5525" y="232"/>
                    <a:pt x="5103" y="0"/>
                    <a:pt x="4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7FE">
            <a:alpha val="41670"/>
          </a:srgbClr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42"/>
          <p:cNvGrpSpPr/>
          <p:nvPr/>
        </p:nvGrpSpPr>
        <p:grpSpPr>
          <a:xfrm rot="-894419">
            <a:off x="6782912" y="1096475"/>
            <a:ext cx="1005215" cy="1129287"/>
            <a:chOff x="6643448" y="3359115"/>
            <a:chExt cx="1623302" cy="1824025"/>
          </a:xfrm>
        </p:grpSpPr>
        <p:sp>
          <p:nvSpPr>
            <p:cNvPr id="362" name="Google Shape;362;p42"/>
            <p:cNvSpPr/>
            <p:nvPr/>
          </p:nvSpPr>
          <p:spPr>
            <a:xfrm rot="657767">
              <a:off x="6783091" y="3472335"/>
              <a:ext cx="1344016" cy="1597586"/>
            </a:xfrm>
            <a:custGeom>
              <a:rect b="b" l="l" r="r" t="t"/>
              <a:pathLst>
                <a:path extrusionOk="0" h="23312" w="23294">
                  <a:moveTo>
                    <a:pt x="1" y="1"/>
                  </a:moveTo>
                  <a:lnTo>
                    <a:pt x="1" y="23312"/>
                  </a:lnTo>
                  <a:lnTo>
                    <a:pt x="23294" y="23312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57163" rotWithShape="0" algn="bl" dir="5160000" dist="7620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 rot="657767">
              <a:off x="6906944" y="3484230"/>
              <a:ext cx="1344016" cy="294927"/>
            </a:xfrm>
            <a:custGeom>
              <a:rect b="b" l="l" r="r" t="t"/>
              <a:pathLst>
                <a:path extrusionOk="0" h="5112" w="23294">
                  <a:moveTo>
                    <a:pt x="1" y="1"/>
                  </a:moveTo>
                  <a:lnTo>
                    <a:pt x="1" y="5111"/>
                  </a:lnTo>
                  <a:lnTo>
                    <a:pt x="23294" y="5111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42"/>
          <p:cNvGrpSpPr/>
          <p:nvPr/>
        </p:nvGrpSpPr>
        <p:grpSpPr>
          <a:xfrm rot="-834231">
            <a:off x="3967560" y="1117247"/>
            <a:ext cx="1004209" cy="1124063"/>
            <a:chOff x="6645078" y="3359111"/>
            <a:chExt cx="1621670" cy="1815574"/>
          </a:xfrm>
        </p:grpSpPr>
        <p:sp>
          <p:nvSpPr>
            <p:cNvPr id="365" name="Google Shape;365;p42"/>
            <p:cNvSpPr/>
            <p:nvPr/>
          </p:nvSpPr>
          <p:spPr>
            <a:xfrm rot="657767">
              <a:off x="6783906" y="3472408"/>
              <a:ext cx="1344016" cy="1588979"/>
            </a:xfrm>
            <a:custGeom>
              <a:rect b="b" l="l" r="r" t="t"/>
              <a:pathLst>
                <a:path extrusionOk="0" h="23312" w="23294">
                  <a:moveTo>
                    <a:pt x="1" y="1"/>
                  </a:moveTo>
                  <a:lnTo>
                    <a:pt x="1" y="23312"/>
                  </a:lnTo>
                  <a:lnTo>
                    <a:pt x="23294" y="23312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rgbClr val="B3EBF1"/>
            </a:solidFill>
            <a:ln>
              <a:noFill/>
            </a:ln>
            <a:effectLst>
              <a:outerShdw blurRad="157163" rotWithShape="0" algn="bl" dir="5160000" dist="7620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 rot="657767">
              <a:off x="6906944" y="3484230"/>
              <a:ext cx="1344016" cy="294927"/>
            </a:xfrm>
            <a:custGeom>
              <a:rect b="b" l="l" r="r" t="t"/>
              <a:pathLst>
                <a:path extrusionOk="0" h="5112" w="23294">
                  <a:moveTo>
                    <a:pt x="1" y="1"/>
                  </a:moveTo>
                  <a:lnTo>
                    <a:pt x="1" y="5111"/>
                  </a:lnTo>
                  <a:lnTo>
                    <a:pt x="23294" y="5111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42"/>
          <p:cNvGrpSpPr/>
          <p:nvPr/>
        </p:nvGrpSpPr>
        <p:grpSpPr>
          <a:xfrm rot="-894419">
            <a:off x="933537" y="1089536"/>
            <a:ext cx="1007922" cy="1143179"/>
            <a:chOff x="6639074" y="3359125"/>
            <a:chExt cx="1627673" cy="1846463"/>
          </a:xfrm>
        </p:grpSpPr>
        <p:sp>
          <p:nvSpPr>
            <p:cNvPr id="368" name="Google Shape;368;p42"/>
            <p:cNvSpPr/>
            <p:nvPr/>
          </p:nvSpPr>
          <p:spPr>
            <a:xfrm rot="657767">
              <a:off x="6780903" y="3472133"/>
              <a:ext cx="1344016" cy="1620445"/>
            </a:xfrm>
            <a:custGeom>
              <a:rect b="b" l="l" r="r" t="t"/>
              <a:pathLst>
                <a:path extrusionOk="0" h="23312" w="23294">
                  <a:moveTo>
                    <a:pt x="1" y="1"/>
                  </a:moveTo>
                  <a:lnTo>
                    <a:pt x="1" y="23312"/>
                  </a:lnTo>
                  <a:lnTo>
                    <a:pt x="23294" y="23312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rgbClr val="CEE283"/>
            </a:solidFill>
            <a:ln>
              <a:noFill/>
            </a:ln>
            <a:effectLst>
              <a:outerShdw blurRad="157163" rotWithShape="0" algn="bl" dir="5160000" dist="76200">
                <a:schemeClr val="dk1">
                  <a:alpha val="2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 rot="657767">
              <a:off x="6906944" y="3484230"/>
              <a:ext cx="1344016" cy="294927"/>
            </a:xfrm>
            <a:custGeom>
              <a:rect b="b" l="l" r="r" t="t"/>
              <a:pathLst>
                <a:path extrusionOk="0" h="5112" w="23294">
                  <a:moveTo>
                    <a:pt x="1" y="1"/>
                  </a:moveTo>
                  <a:lnTo>
                    <a:pt x="1" y="5111"/>
                  </a:lnTo>
                  <a:lnTo>
                    <a:pt x="23294" y="5111"/>
                  </a:lnTo>
                  <a:lnTo>
                    <a:pt x="23294" y="1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2"/>
          <p:cNvSpPr txBox="1"/>
          <p:nvPr>
            <p:ph idx="15"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PLANTEAMIENTO</a:t>
            </a:r>
            <a:endParaRPr/>
          </a:p>
        </p:txBody>
      </p:sp>
      <p:sp>
        <p:nvSpPr>
          <p:cNvPr id="371" name="Google Shape;371;p42"/>
          <p:cNvSpPr txBox="1"/>
          <p:nvPr>
            <p:ph type="title"/>
          </p:nvPr>
        </p:nvSpPr>
        <p:spPr>
          <a:xfrm rot="-172630">
            <a:off x="995341" y="1344328"/>
            <a:ext cx="872600" cy="669889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372" name="Google Shape;372;p42"/>
          <p:cNvSpPr txBox="1"/>
          <p:nvPr>
            <p:ph idx="1" type="subTitle"/>
          </p:nvPr>
        </p:nvSpPr>
        <p:spPr>
          <a:xfrm>
            <a:off x="742700" y="2225125"/>
            <a:ext cx="13896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USUARIO</a:t>
            </a:r>
            <a:endParaRPr/>
          </a:p>
        </p:txBody>
      </p:sp>
      <p:sp>
        <p:nvSpPr>
          <p:cNvPr id="373" name="Google Shape;373;p42"/>
          <p:cNvSpPr txBox="1"/>
          <p:nvPr>
            <p:ph idx="3" type="title"/>
          </p:nvPr>
        </p:nvSpPr>
        <p:spPr>
          <a:xfrm rot="-179835">
            <a:off x="4033608" y="1427338"/>
            <a:ext cx="872093" cy="67022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74" name="Google Shape;374;p42"/>
          <p:cNvSpPr txBox="1"/>
          <p:nvPr>
            <p:ph idx="4" type="subTitle"/>
          </p:nvPr>
        </p:nvSpPr>
        <p:spPr>
          <a:xfrm>
            <a:off x="3663713" y="2236225"/>
            <a:ext cx="1644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375" name="Google Shape;375;p42"/>
          <p:cNvSpPr txBox="1"/>
          <p:nvPr>
            <p:ph idx="5" type="subTitle"/>
          </p:nvPr>
        </p:nvSpPr>
        <p:spPr>
          <a:xfrm>
            <a:off x="3323450" y="2694925"/>
            <a:ext cx="27405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clientes se frustran con la falta de disponibilidad y comunicación, mientras que los proveedores tienen problemas para organizar su agenda y optimizar sus tiempos.</a:t>
            </a:r>
            <a:endParaRPr/>
          </a:p>
        </p:txBody>
      </p:sp>
      <p:sp>
        <p:nvSpPr>
          <p:cNvPr id="376" name="Google Shape;376;p42"/>
          <p:cNvSpPr txBox="1"/>
          <p:nvPr>
            <p:ph idx="6" type="title"/>
          </p:nvPr>
        </p:nvSpPr>
        <p:spPr>
          <a:xfrm rot="-179835">
            <a:off x="6849482" y="1399901"/>
            <a:ext cx="872093" cy="67022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77" name="Google Shape;377;p42"/>
          <p:cNvSpPr txBox="1"/>
          <p:nvPr>
            <p:ph idx="7" type="subTitle"/>
          </p:nvPr>
        </p:nvSpPr>
        <p:spPr>
          <a:xfrm>
            <a:off x="6503575" y="2236225"/>
            <a:ext cx="1563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SOLUCIÓN</a:t>
            </a:r>
            <a:endParaRPr/>
          </a:p>
        </p:txBody>
      </p:sp>
      <p:sp>
        <p:nvSpPr>
          <p:cNvPr id="378" name="Google Shape;378;p42"/>
          <p:cNvSpPr txBox="1"/>
          <p:nvPr>
            <p:ph idx="8" type="subTitle"/>
          </p:nvPr>
        </p:nvSpPr>
        <p:spPr>
          <a:xfrm>
            <a:off x="6136100" y="2658775"/>
            <a:ext cx="25056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Una plataforma que conecte usuarios y proveedores, facilitando las reservas de turnos para los clientes y para los proveedores un sistema </a:t>
            </a:r>
            <a:r>
              <a:rPr lang="es"/>
              <a:t>más</a:t>
            </a:r>
            <a:r>
              <a:rPr lang="es"/>
              <a:t> avanzado que les permita gestionar sus agendas</a:t>
            </a:r>
            <a:endParaRPr/>
          </a:p>
        </p:txBody>
      </p:sp>
      <p:sp>
        <p:nvSpPr>
          <p:cNvPr id="379" name="Google Shape;379;p42"/>
          <p:cNvSpPr txBox="1"/>
          <p:nvPr>
            <p:ph idx="5" type="subTitle"/>
          </p:nvPr>
        </p:nvSpPr>
        <p:spPr>
          <a:xfrm>
            <a:off x="563250" y="2694925"/>
            <a:ext cx="22437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Personas que </a:t>
            </a:r>
            <a:r>
              <a:rPr lang="es"/>
              <a:t>necesitan</a:t>
            </a:r>
            <a:r>
              <a:rPr lang="es"/>
              <a:t> hacer una reserva de un servicio y los proveedores de dichos servicios que necesitan organizar su agenda y gestionar las reservas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43"/>
          <p:cNvGrpSpPr/>
          <p:nvPr/>
        </p:nvGrpSpPr>
        <p:grpSpPr>
          <a:xfrm>
            <a:off x="843138" y="634300"/>
            <a:ext cx="3652800" cy="3621900"/>
            <a:chOff x="913475" y="1833067"/>
            <a:chExt cx="3652800" cy="3621900"/>
          </a:xfrm>
        </p:grpSpPr>
        <p:sp>
          <p:nvSpPr>
            <p:cNvPr id="385" name="Google Shape;385;p43"/>
            <p:cNvSpPr/>
            <p:nvPr/>
          </p:nvSpPr>
          <p:spPr>
            <a:xfrm>
              <a:off x="913475" y="1833067"/>
              <a:ext cx="3652800" cy="36219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913475" y="1833075"/>
              <a:ext cx="36528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387" name="Google Shape;387;p43"/>
            <p:cNvGrpSpPr/>
            <p:nvPr/>
          </p:nvGrpSpPr>
          <p:grpSpPr>
            <a:xfrm>
              <a:off x="4082875" y="1927417"/>
              <a:ext cx="275400" cy="250063"/>
              <a:chOff x="8290650" y="623700"/>
              <a:chExt cx="275400" cy="275400"/>
            </a:xfrm>
          </p:grpSpPr>
          <p:sp>
            <p:nvSpPr>
              <p:cNvPr id="388" name="Google Shape;388;p43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" name="Google Shape;389;p43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390" name="Google Shape;390;p43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Google Shape;391;p43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392" name="Google Shape;392;p43"/>
          <p:cNvSpPr txBox="1"/>
          <p:nvPr>
            <p:ph idx="1" type="subTitle"/>
          </p:nvPr>
        </p:nvSpPr>
        <p:spPr>
          <a:xfrm>
            <a:off x="1160838" y="2125025"/>
            <a:ext cx="31158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clientes, en algunos casos, deben acudir </a:t>
            </a:r>
            <a:r>
              <a:rPr lang="es"/>
              <a:t>presencialmente</a:t>
            </a:r>
            <a:r>
              <a:rPr lang="es"/>
              <a:t> para sacar turnos, y en otros l</a:t>
            </a:r>
            <a:r>
              <a:rPr lang="es"/>
              <a:t>os usuarios que intentaron contactarse para hacer reservas se vieron ignorados,y genera</a:t>
            </a:r>
            <a:r>
              <a:rPr lang="es"/>
              <a:t> que el proveedor pierda posibles clientes. </a:t>
            </a:r>
            <a:endParaRPr/>
          </a:p>
        </p:txBody>
      </p:sp>
      <p:sp>
        <p:nvSpPr>
          <p:cNvPr id="393" name="Google Shape;393;p43"/>
          <p:cNvSpPr txBox="1"/>
          <p:nvPr>
            <p:ph type="title"/>
          </p:nvPr>
        </p:nvSpPr>
        <p:spPr>
          <a:xfrm>
            <a:off x="1203063" y="1178825"/>
            <a:ext cx="33528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Investigación de     </a:t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600663" y="1607236"/>
            <a:ext cx="602399" cy="58469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 rot="-214352">
            <a:off x="5615289" y="2797688"/>
            <a:ext cx="11215" cy="10650"/>
          </a:xfrm>
          <a:custGeom>
            <a:rect b="b" l="l" r="r" t="t"/>
            <a:pathLst>
              <a:path extrusionOk="0" h="453" w="477">
                <a:moveTo>
                  <a:pt x="238" y="0"/>
                </a:moveTo>
                <a:cubicBezTo>
                  <a:pt x="119" y="0"/>
                  <a:pt x="0" y="95"/>
                  <a:pt x="0" y="238"/>
                </a:cubicBezTo>
                <a:cubicBezTo>
                  <a:pt x="0" y="357"/>
                  <a:pt x="119" y="453"/>
                  <a:pt x="238" y="453"/>
                </a:cubicBezTo>
                <a:cubicBezTo>
                  <a:pt x="358" y="453"/>
                  <a:pt x="477" y="357"/>
                  <a:pt x="477" y="238"/>
                </a:cubicBezTo>
                <a:cubicBezTo>
                  <a:pt x="477" y="95"/>
                  <a:pt x="358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 rotWithShape="1">
          <a:blip r:embed="rId3">
            <a:alphaModFix/>
          </a:blip>
          <a:srcRect b="70016" l="0" r="0" t="11383"/>
          <a:stretch/>
        </p:blipFill>
        <p:spPr>
          <a:xfrm>
            <a:off x="5857900" y="777513"/>
            <a:ext cx="2314500" cy="95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4">
            <a:alphaModFix/>
          </a:blip>
          <a:srcRect b="76625" l="0" r="0" t="11299"/>
          <a:stretch/>
        </p:blipFill>
        <p:spPr>
          <a:xfrm>
            <a:off x="5857900" y="1886654"/>
            <a:ext cx="2314500" cy="62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 rotWithShape="1">
          <a:blip r:embed="rId5">
            <a:alphaModFix/>
          </a:blip>
          <a:srcRect b="58723" l="0" r="0" t="11549"/>
          <a:stretch/>
        </p:blipFill>
        <p:spPr>
          <a:xfrm>
            <a:off x="5857913" y="2583896"/>
            <a:ext cx="2314500" cy="152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9" name="Google Shape;399;p43"/>
          <p:cNvSpPr/>
          <p:nvPr/>
        </p:nvSpPr>
        <p:spPr>
          <a:xfrm rot="-214332">
            <a:off x="7778732" y="3896844"/>
            <a:ext cx="602430" cy="58472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43"/>
          <p:cNvGrpSpPr/>
          <p:nvPr/>
        </p:nvGrpSpPr>
        <p:grpSpPr>
          <a:xfrm rot="-402387">
            <a:off x="7902731" y="4041440"/>
            <a:ext cx="354443" cy="295530"/>
            <a:chOff x="3584280" y="3699191"/>
            <a:chExt cx="358069" cy="317995"/>
          </a:xfrm>
        </p:grpSpPr>
        <p:sp>
          <p:nvSpPr>
            <p:cNvPr id="401" name="Google Shape;401;p43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43"/>
          <p:cNvSpPr txBox="1"/>
          <p:nvPr>
            <p:ph type="title"/>
          </p:nvPr>
        </p:nvSpPr>
        <p:spPr>
          <a:xfrm>
            <a:off x="1455813" y="1541725"/>
            <a:ext cx="20133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usuarios</a:t>
            </a:r>
            <a:endParaRPr/>
          </a:p>
        </p:txBody>
      </p:sp>
      <p:grpSp>
        <p:nvGrpSpPr>
          <p:cNvPr id="406" name="Google Shape;406;p43"/>
          <p:cNvGrpSpPr/>
          <p:nvPr/>
        </p:nvGrpSpPr>
        <p:grpSpPr>
          <a:xfrm>
            <a:off x="735694" y="1722076"/>
            <a:ext cx="332355" cy="354974"/>
            <a:chOff x="5289631" y="1500214"/>
            <a:chExt cx="332355" cy="354974"/>
          </a:xfrm>
        </p:grpSpPr>
        <p:sp>
          <p:nvSpPr>
            <p:cNvPr id="407" name="Google Shape;407;p43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4"/>
          <p:cNvGrpSpPr/>
          <p:nvPr/>
        </p:nvGrpSpPr>
        <p:grpSpPr>
          <a:xfrm>
            <a:off x="4630300" y="825648"/>
            <a:ext cx="3847200" cy="2676302"/>
            <a:chOff x="718950" y="1833075"/>
            <a:chExt cx="3847200" cy="2676302"/>
          </a:xfrm>
        </p:grpSpPr>
        <p:sp>
          <p:nvSpPr>
            <p:cNvPr id="418" name="Google Shape;418;p44"/>
            <p:cNvSpPr/>
            <p:nvPr/>
          </p:nvSpPr>
          <p:spPr>
            <a:xfrm>
              <a:off x="718950" y="1833077"/>
              <a:ext cx="3847200" cy="26763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718950" y="1833075"/>
              <a:ext cx="38472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420" name="Google Shape;420;p44"/>
            <p:cNvGrpSpPr/>
            <p:nvPr/>
          </p:nvGrpSpPr>
          <p:grpSpPr>
            <a:xfrm>
              <a:off x="4082875" y="1927417"/>
              <a:ext cx="275400" cy="250063"/>
              <a:chOff x="8290650" y="623700"/>
              <a:chExt cx="275400" cy="275400"/>
            </a:xfrm>
          </p:grpSpPr>
          <p:sp>
            <p:nvSpPr>
              <p:cNvPr id="421" name="Google Shape;421;p44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" name="Google Shape;422;p44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423" name="Google Shape;423;p44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4" name="Google Shape;424;p44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425" name="Google Shape;425;p44"/>
          <p:cNvGrpSpPr/>
          <p:nvPr/>
        </p:nvGrpSpPr>
        <p:grpSpPr>
          <a:xfrm>
            <a:off x="718950" y="1930450"/>
            <a:ext cx="3847200" cy="2676300"/>
            <a:chOff x="718950" y="1833067"/>
            <a:chExt cx="3847200" cy="2676300"/>
          </a:xfrm>
        </p:grpSpPr>
        <p:sp>
          <p:nvSpPr>
            <p:cNvPr id="426" name="Google Shape;426;p44"/>
            <p:cNvSpPr/>
            <p:nvPr/>
          </p:nvSpPr>
          <p:spPr>
            <a:xfrm>
              <a:off x="718950" y="1833067"/>
              <a:ext cx="3847200" cy="2676300"/>
            </a:xfrm>
            <a:prstGeom prst="roundRect">
              <a:avLst>
                <a:gd fmla="val 5630" name="adj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chemeClr val="dk1">
                  <a:alpha val="2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718950" y="1833075"/>
              <a:ext cx="38472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428" name="Google Shape;428;p44"/>
            <p:cNvGrpSpPr/>
            <p:nvPr/>
          </p:nvGrpSpPr>
          <p:grpSpPr>
            <a:xfrm>
              <a:off x="4082875" y="1927417"/>
              <a:ext cx="275400" cy="250063"/>
              <a:chOff x="8290650" y="623700"/>
              <a:chExt cx="275400" cy="275400"/>
            </a:xfrm>
          </p:grpSpPr>
          <p:sp>
            <p:nvSpPr>
              <p:cNvPr id="429" name="Google Shape;429;p44"/>
              <p:cNvSpPr/>
              <p:nvPr/>
            </p:nvSpPr>
            <p:spPr>
              <a:xfrm>
                <a:off x="8290650" y="623700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0" name="Google Shape;430;p44"/>
              <p:cNvGrpSpPr/>
              <p:nvPr/>
            </p:nvGrpSpPr>
            <p:grpSpPr>
              <a:xfrm>
                <a:off x="8366400" y="699450"/>
                <a:ext cx="123900" cy="123900"/>
                <a:chOff x="1748625" y="-357550"/>
                <a:chExt cx="123900" cy="123900"/>
              </a:xfrm>
            </p:grpSpPr>
            <p:cxnSp>
              <p:nvCxnSpPr>
                <p:cNvPr id="431" name="Google Shape;431;p44"/>
                <p:cNvCxnSpPr/>
                <p:nvPr/>
              </p:nvCxnSpPr>
              <p:spPr>
                <a:xfrm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Google Shape;432;p44"/>
                <p:cNvCxnSpPr/>
                <p:nvPr/>
              </p:nvCxnSpPr>
              <p:spPr>
                <a:xfrm flipH="1">
                  <a:off x="1748625" y="-357550"/>
                  <a:ext cx="123900" cy="123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33" name="Google Shape;433;p44">
            <a:hlinkClick r:id="rId3"/>
          </p:cNvPr>
          <p:cNvSpPr txBox="1"/>
          <p:nvPr>
            <p:ph idx="1" type="subTitle"/>
          </p:nvPr>
        </p:nvSpPr>
        <p:spPr>
          <a:xfrm>
            <a:off x="768150" y="2376820"/>
            <a:ext cx="3748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27 HORAS DE FILA Y UN MES DE ESPERA</a:t>
            </a:r>
            <a:endParaRPr/>
          </a:p>
        </p:txBody>
      </p:sp>
      <p:sp>
        <p:nvSpPr>
          <p:cNvPr id="434" name="Google Shape;434;p44"/>
          <p:cNvSpPr txBox="1"/>
          <p:nvPr>
            <p:ph idx="2" type="subTitle"/>
          </p:nvPr>
        </p:nvSpPr>
        <p:spPr>
          <a:xfrm>
            <a:off x="768150" y="3184450"/>
            <a:ext cx="37134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turnos son extremadamente limitados y deben ser otorgados a cuenta gotas. Las largas esperas y la precariedad en la asignación de turnos evidencian un sistema colapsado</a:t>
            </a:r>
            <a:endParaRPr/>
          </a:p>
        </p:txBody>
      </p:sp>
      <p:sp>
        <p:nvSpPr>
          <p:cNvPr id="435" name="Google Shape;435;p44">
            <a:hlinkClick r:id="rId4"/>
          </p:cNvPr>
          <p:cNvSpPr txBox="1"/>
          <p:nvPr>
            <p:ph idx="3" type="subTitle"/>
          </p:nvPr>
        </p:nvSpPr>
        <p:spPr>
          <a:xfrm>
            <a:off x="4679500" y="1284312"/>
            <a:ext cx="37488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PACIENTES ESPERAN </a:t>
            </a:r>
            <a:r>
              <a:rPr lang="es"/>
              <a:t>MÁS</a:t>
            </a:r>
            <a:r>
              <a:rPr lang="es"/>
              <a:t> DE 12 HORAS</a:t>
            </a:r>
            <a:endParaRPr/>
          </a:p>
        </p:txBody>
      </p:sp>
      <p:sp>
        <p:nvSpPr>
          <p:cNvPr id="436" name="Google Shape;436;p44"/>
          <p:cNvSpPr txBox="1"/>
          <p:nvPr>
            <p:ph idx="4" type="subTitle"/>
          </p:nvPr>
        </p:nvSpPr>
        <p:spPr>
          <a:xfrm>
            <a:off x="4849050" y="2079650"/>
            <a:ext cx="35115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pacientes que acuden al hospital deben presentarse un dia antes al Hospital e </a:t>
            </a:r>
            <a:r>
              <a:rPr lang="es"/>
              <a:t>incluso</a:t>
            </a:r>
            <a:r>
              <a:rPr lang="es"/>
              <a:t> dormir en el piso para poder obtener un turno con un médico especialista.</a:t>
            </a:r>
            <a:endParaRPr/>
          </a:p>
        </p:txBody>
      </p:sp>
      <p:grpSp>
        <p:nvGrpSpPr>
          <p:cNvPr id="437" name="Google Shape;437;p44"/>
          <p:cNvGrpSpPr/>
          <p:nvPr/>
        </p:nvGrpSpPr>
        <p:grpSpPr>
          <a:xfrm flipH="1">
            <a:off x="6106838" y="3315943"/>
            <a:ext cx="1581221" cy="1580025"/>
            <a:chOff x="358800" y="3295625"/>
            <a:chExt cx="1704269" cy="1702980"/>
          </a:xfrm>
        </p:grpSpPr>
        <p:sp>
          <p:nvSpPr>
            <p:cNvPr id="438" name="Google Shape;438;p44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ABAEE6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44"/>
          <p:cNvGrpSpPr/>
          <p:nvPr/>
        </p:nvGrpSpPr>
        <p:grpSpPr>
          <a:xfrm>
            <a:off x="1555092" y="584893"/>
            <a:ext cx="1581221" cy="1580025"/>
            <a:chOff x="358800" y="3295625"/>
            <a:chExt cx="1704269" cy="1702980"/>
          </a:xfrm>
        </p:grpSpPr>
        <p:sp>
          <p:nvSpPr>
            <p:cNvPr id="441" name="Google Shape;441;p44"/>
            <p:cNvSpPr/>
            <p:nvPr/>
          </p:nvSpPr>
          <p:spPr>
            <a:xfrm>
              <a:off x="358800" y="3295625"/>
              <a:ext cx="1704269" cy="1702980"/>
            </a:xfrm>
            <a:custGeom>
              <a:rect b="b" l="l" r="r" t="t"/>
              <a:pathLst>
                <a:path extrusionOk="0" h="25114" w="25133">
                  <a:moveTo>
                    <a:pt x="21124" y="0"/>
                  </a:moveTo>
                  <a:lnTo>
                    <a:pt x="1" y="3990"/>
                  </a:lnTo>
                  <a:lnTo>
                    <a:pt x="4009" y="25113"/>
                  </a:lnTo>
                  <a:lnTo>
                    <a:pt x="25132" y="21124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B3EBF1"/>
            </a:solidFill>
            <a:ln>
              <a:noFill/>
            </a:ln>
            <a:effectLst>
              <a:outerShdw blurRad="171450" rotWithShape="0" algn="bl" dir="5400000" dist="66675">
                <a:schemeClr val="dk1">
                  <a:alpha val="2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358800" y="3295625"/>
              <a:ext cx="1492295" cy="584726"/>
            </a:xfrm>
            <a:custGeom>
              <a:rect b="b" l="l" r="r" t="t"/>
              <a:pathLst>
                <a:path extrusionOk="0" h="8623" w="22007">
                  <a:moveTo>
                    <a:pt x="21124" y="0"/>
                  </a:moveTo>
                  <a:lnTo>
                    <a:pt x="1" y="3990"/>
                  </a:lnTo>
                  <a:lnTo>
                    <a:pt x="883" y="8622"/>
                  </a:lnTo>
                  <a:lnTo>
                    <a:pt x="22007" y="4615"/>
                  </a:lnTo>
                  <a:lnTo>
                    <a:pt x="21124" y="0"/>
                  </a:lnTo>
                  <a:close/>
                </a:path>
              </a:pathLst>
            </a:custGeom>
            <a:solidFill>
              <a:srgbClr val="000000">
                <a:alpha val="9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44"/>
          <p:cNvSpPr txBox="1"/>
          <p:nvPr/>
        </p:nvSpPr>
        <p:spPr>
          <a:xfrm rot="-617551">
            <a:off x="1522438" y="1291891"/>
            <a:ext cx="1620273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DEMORAS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 flipH="1" rot="617483">
            <a:off x="6212326" y="3959752"/>
            <a:ext cx="1370245" cy="2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POCO </a:t>
            </a:r>
            <a:r>
              <a:rPr lang="es" sz="1800">
                <a:solidFill>
                  <a:schemeClr val="dk1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ÁGIL</a:t>
            </a:r>
            <a:endParaRPr sz="1200">
              <a:solidFill>
                <a:schemeClr val="dk1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grpSp>
        <p:nvGrpSpPr>
          <p:cNvPr id="445" name="Google Shape;445;p44"/>
          <p:cNvGrpSpPr/>
          <p:nvPr/>
        </p:nvGrpSpPr>
        <p:grpSpPr>
          <a:xfrm>
            <a:off x="7413313" y="3355906"/>
            <a:ext cx="602399" cy="584697"/>
            <a:chOff x="7900563" y="2700144"/>
            <a:chExt cx="602399" cy="584697"/>
          </a:xfrm>
        </p:grpSpPr>
        <p:sp>
          <p:nvSpPr>
            <p:cNvPr id="446" name="Google Shape;446;p44"/>
            <p:cNvSpPr/>
            <p:nvPr/>
          </p:nvSpPr>
          <p:spPr>
            <a:xfrm flipH="1">
              <a:off x="7900563" y="2700144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rgbClr val="0021BA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" name="Google Shape;447;p44"/>
            <p:cNvGrpSpPr/>
            <p:nvPr/>
          </p:nvGrpSpPr>
          <p:grpSpPr>
            <a:xfrm>
              <a:off x="8032610" y="2823812"/>
              <a:ext cx="338320" cy="337384"/>
              <a:chOff x="3165495" y="2035875"/>
              <a:chExt cx="411982" cy="410843"/>
            </a:xfrm>
          </p:grpSpPr>
          <p:sp>
            <p:nvSpPr>
              <p:cNvPr id="448" name="Google Shape;448;p44"/>
              <p:cNvSpPr/>
              <p:nvPr/>
            </p:nvSpPr>
            <p:spPr>
              <a:xfrm>
                <a:off x="3165495" y="2035875"/>
                <a:ext cx="411982" cy="326975"/>
              </a:xfrm>
              <a:custGeom>
                <a:rect b="b" l="l" r="r" t="t"/>
                <a:pathLst>
                  <a:path extrusionOk="0" h="9470" w="11932">
                    <a:moveTo>
                      <a:pt x="7916" y="522"/>
                    </a:moveTo>
                    <a:cubicBezTo>
                      <a:pt x="8062" y="522"/>
                      <a:pt x="8205" y="575"/>
                      <a:pt x="8312" y="682"/>
                    </a:cubicBezTo>
                    <a:cubicBezTo>
                      <a:pt x="8550" y="897"/>
                      <a:pt x="8550" y="1278"/>
                      <a:pt x="8312" y="1492"/>
                    </a:cubicBezTo>
                    <a:lnTo>
                      <a:pt x="7336" y="2468"/>
                    </a:lnTo>
                    <a:cubicBezTo>
                      <a:pt x="7312" y="2445"/>
                      <a:pt x="7288" y="2421"/>
                      <a:pt x="7264" y="2397"/>
                    </a:cubicBezTo>
                    <a:lnTo>
                      <a:pt x="6526" y="1659"/>
                    </a:lnTo>
                    <a:lnTo>
                      <a:pt x="7502" y="682"/>
                    </a:lnTo>
                    <a:cubicBezTo>
                      <a:pt x="7621" y="575"/>
                      <a:pt x="7770" y="522"/>
                      <a:pt x="7916" y="522"/>
                    </a:cubicBezTo>
                    <a:close/>
                    <a:moveTo>
                      <a:pt x="9026" y="1631"/>
                    </a:moveTo>
                    <a:cubicBezTo>
                      <a:pt x="9426" y="1631"/>
                      <a:pt x="9762" y="2130"/>
                      <a:pt x="9431" y="2516"/>
                    </a:cubicBezTo>
                    <a:lnTo>
                      <a:pt x="7907" y="4040"/>
                    </a:lnTo>
                    <a:cubicBezTo>
                      <a:pt x="7812" y="4135"/>
                      <a:pt x="7669" y="4183"/>
                      <a:pt x="7550" y="4183"/>
                    </a:cubicBezTo>
                    <a:cubicBezTo>
                      <a:pt x="7407" y="4183"/>
                      <a:pt x="7264" y="4135"/>
                      <a:pt x="7169" y="4040"/>
                    </a:cubicBezTo>
                    <a:cubicBezTo>
                      <a:pt x="7169" y="4016"/>
                      <a:pt x="7145" y="3992"/>
                      <a:pt x="7121" y="3992"/>
                    </a:cubicBezTo>
                    <a:cubicBezTo>
                      <a:pt x="7169" y="3945"/>
                      <a:pt x="7217" y="3897"/>
                      <a:pt x="7264" y="3873"/>
                    </a:cubicBezTo>
                    <a:cubicBezTo>
                      <a:pt x="7455" y="3659"/>
                      <a:pt x="7574" y="3397"/>
                      <a:pt x="7574" y="3135"/>
                    </a:cubicBezTo>
                    <a:cubicBezTo>
                      <a:pt x="7574" y="3064"/>
                      <a:pt x="7550" y="2968"/>
                      <a:pt x="7550" y="2897"/>
                    </a:cubicBezTo>
                    <a:lnTo>
                      <a:pt x="8669" y="1778"/>
                    </a:lnTo>
                    <a:cubicBezTo>
                      <a:pt x="8783" y="1674"/>
                      <a:pt x="8908" y="1631"/>
                      <a:pt x="9026" y="1631"/>
                    </a:cubicBezTo>
                    <a:close/>
                    <a:moveTo>
                      <a:pt x="9979" y="2849"/>
                    </a:moveTo>
                    <a:cubicBezTo>
                      <a:pt x="10432" y="2849"/>
                      <a:pt x="10670" y="3397"/>
                      <a:pt x="10336" y="3731"/>
                    </a:cubicBezTo>
                    <a:lnTo>
                      <a:pt x="8979" y="5112"/>
                    </a:lnTo>
                    <a:cubicBezTo>
                      <a:pt x="8884" y="5207"/>
                      <a:pt x="8753" y="5255"/>
                      <a:pt x="8619" y="5255"/>
                    </a:cubicBezTo>
                    <a:cubicBezTo>
                      <a:pt x="8485" y="5255"/>
                      <a:pt x="8348" y="5207"/>
                      <a:pt x="8241" y="5112"/>
                    </a:cubicBezTo>
                    <a:cubicBezTo>
                      <a:pt x="8026" y="4897"/>
                      <a:pt x="8026" y="4564"/>
                      <a:pt x="8241" y="4374"/>
                    </a:cubicBezTo>
                    <a:lnTo>
                      <a:pt x="9598" y="2992"/>
                    </a:lnTo>
                    <a:cubicBezTo>
                      <a:pt x="9693" y="2897"/>
                      <a:pt x="9836" y="2849"/>
                      <a:pt x="9979" y="2849"/>
                    </a:cubicBezTo>
                    <a:close/>
                    <a:moveTo>
                      <a:pt x="10923" y="4016"/>
                    </a:moveTo>
                    <a:cubicBezTo>
                      <a:pt x="11045" y="4016"/>
                      <a:pt x="11170" y="4064"/>
                      <a:pt x="11265" y="4159"/>
                    </a:cubicBezTo>
                    <a:cubicBezTo>
                      <a:pt x="11456" y="4350"/>
                      <a:pt x="11456" y="4635"/>
                      <a:pt x="11265" y="4826"/>
                    </a:cubicBezTo>
                    <a:lnTo>
                      <a:pt x="9955" y="6136"/>
                    </a:lnTo>
                    <a:cubicBezTo>
                      <a:pt x="9860" y="6231"/>
                      <a:pt x="9741" y="6279"/>
                      <a:pt x="9622" y="6279"/>
                    </a:cubicBezTo>
                    <a:cubicBezTo>
                      <a:pt x="9503" y="6279"/>
                      <a:pt x="9384" y="6231"/>
                      <a:pt x="9288" y="6136"/>
                    </a:cubicBezTo>
                    <a:cubicBezTo>
                      <a:pt x="9098" y="5945"/>
                      <a:pt x="9098" y="5636"/>
                      <a:pt x="9288" y="5469"/>
                    </a:cubicBezTo>
                    <a:lnTo>
                      <a:pt x="10598" y="4159"/>
                    </a:lnTo>
                    <a:cubicBezTo>
                      <a:pt x="10682" y="4064"/>
                      <a:pt x="10801" y="4016"/>
                      <a:pt x="10923" y="4016"/>
                    </a:cubicBezTo>
                    <a:close/>
                    <a:moveTo>
                      <a:pt x="7890" y="0"/>
                    </a:moveTo>
                    <a:cubicBezTo>
                      <a:pt x="7630" y="0"/>
                      <a:pt x="7363" y="100"/>
                      <a:pt x="7145" y="325"/>
                    </a:cubicBezTo>
                    <a:lnTo>
                      <a:pt x="6145" y="1349"/>
                    </a:lnTo>
                    <a:cubicBezTo>
                      <a:pt x="5908" y="1217"/>
                      <a:pt x="5649" y="1152"/>
                      <a:pt x="5394" y="1152"/>
                    </a:cubicBezTo>
                    <a:cubicBezTo>
                      <a:pt x="5008" y="1152"/>
                      <a:pt x="4631" y="1300"/>
                      <a:pt x="4359" y="1587"/>
                    </a:cubicBezTo>
                    <a:lnTo>
                      <a:pt x="3430" y="2516"/>
                    </a:lnTo>
                    <a:cubicBezTo>
                      <a:pt x="3049" y="2873"/>
                      <a:pt x="2906" y="3397"/>
                      <a:pt x="3025" y="3897"/>
                    </a:cubicBezTo>
                    <a:lnTo>
                      <a:pt x="3144" y="4469"/>
                    </a:lnTo>
                    <a:lnTo>
                      <a:pt x="72" y="7541"/>
                    </a:lnTo>
                    <a:cubicBezTo>
                      <a:pt x="1" y="7612"/>
                      <a:pt x="1" y="7755"/>
                      <a:pt x="72" y="7850"/>
                    </a:cubicBezTo>
                    <a:cubicBezTo>
                      <a:pt x="120" y="7898"/>
                      <a:pt x="179" y="7922"/>
                      <a:pt x="239" y="7922"/>
                    </a:cubicBezTo>
                    <a:cubicBezTo>
                      <a:pt x="298" y="7922"/>
                      <a:pt x="358" y="7898"/>
                      <a:pt x="406" y="7850"/>
                    </a:cubicBezTo>
                    <a:lnTo>
                      <a:pt x="3573" y="4707"/>
                    </a:lnTo>
                    <a:cubicBezTo>
                      <a:pt x="3621" y="4635"/>
                      <a:pt x="3644" y="4564"/>
                      <a:pt x="3621" y="4493"/>
                    </a:cubicBezTo>
                    <a:lnTo>
                      <a:pt x="3478" y="3802"/>
                    </a:lnTo>
                    <a:cubicBezTo>
                      <a:pt x="3382" y="3445"/>
                      <a:pt x="3502" y="3088"/>
                      <a:pt x="3740" y="2849"/>
                    </a:cubicBezTo>
                    <a:lnTo>
                      <a:pt x="4668" y="1921"/>
                    </a:lnTo>
                    <a:cubicBezTo>
                      <a:pt x="4871" y="1718"/>
                      <a:pt x="5133" y="1617"/>
                      <a:pt x="5395" y="1617"/>
                    </a:cubicBezTo>
                    <a:cubicBezTo>
                      <a:pt x="5657" y="1617"/>
                      <a:pt x="5919" y="1718"/>
                      <a:pt x="6121" y="1921"/>
                    </a:cubicBezTo>
                    <a:lnTo>
                      <a:pt x="6907" y="2707"/>
                    </a:lnTo>
                    <a:cubicBezTo>
                      <a:pt x="7026" y="2802"/>
                      <a:pt x="7074" y="2968"/>
                      <a:pt x="7074" y="3111"/>
                    </a:cubicBezTo>
                    <a:cubicBezTo>
                      <a:pt x="7074" y="3431"/>
                      <a:pt x="6833" y="3684"/>
                      <a:pt x="6520" y="3684"/>
                    </a:cubicBezTo>
                    <a:cubicBezTo>
                      <a:pt x="6506" y="3684"/>
                      <a:pt x="6492" y="3684"/>
                      <a:pt x="6478" y="3683"/>
                    </a:cubicBezTo>
                    <a:cubicBezTo>
                      <a:pt x="6335" y="3683"/>
                      <a:pt x="6193" y="3635"/>
                      <a:pt x="6073" y="3516"/>
                    </a:cubicBezTo>
                    <a:lnTo>
                      <a:pt x="5621" y="3064"/>
                    </a:lnTo>
                    <a:cubicBezTo>
                      <a:pt x="5573" y="3016"/>
                      <a:pt x="5514" y="2992"/>
                      <a:pt x="5454" y="2992"/>
                    </a:cubicBezTo>
                    <a:cubicBezTo>
                      <a:pt x="5395" y="2992"/>
                      <a:pt x="5335" y="3016"/>
                      <a:pt x="5288" y="3064"/>
                    </a:cubicBezTo>
                    <a:cubicBezTo>
                      <a:pt x="5192" y="3159"/>
                      <a:pt x="5192" y="3302"/>
                      <a:pt x="5288" y="3397"/>
                    </a:cubicBezTo>
                    <a:cubicBezTo>
                      <a:pt x="5907" y="4016"/>
                      <a:pt x="5907" y="5040"/>
                      <a:pt x="5288" y="5659"/>
                    </a:cubicBezTo>
                    <a:lnTo>
                      <a:pt x="5288" y="5683"/>
                    </a:lnTo>
                    <a:cubicBezTo>
                      <a:pt x="5192" y="5755"/>
                      <a:pt x="5192" y="5921"/>
                      <a:pt x="5288" y="5993"/>
                    </a:cubicBezTo>
                    <a:cubicBezTo>
                      <a:pt x="5323" y="6041"/>
                      <a:pt x="5377" y="6064"/>
                      <a:pt x="5433" y="6064"/>
                    </a:cubicBezTo>
                    <a:cubicBezTo>
                      <a:pt x="5490" y="6064"/>
                      <a:pt x="5550" y="6041"/>
                      <a:pt x="5597" y="5993"/>
                    </a:cubicBezTo>
                    <a:lnTo>
                      <a:pt x="5621" y="5993"/>
                    </a:lnTo>
                    <a:cubicBezTo>
                      <a:pt x="6097" y="5517"/>
                      <a:pt x="6312" y="4802"/>
                      <a:pt x="6193" y="4135"/>
                    </a:cubicBezTo>
                    <a:lnTo>
                      <a:pt x="6193" y="4135"/>
                    </a:lnTo>
                    <a:cubicBezTo>
                      <a:pt x="6276" y="4163"/>
                      <a:pt x="6360" y="4175"/>
                      <a:pt x="6448" y="4175"/>
                    </a:cubicBezTo>
                    <a:cubicBezTo>
                      <a:pt x="6511" y="4175"/>
                      <a:pt x="6576" y="4169"/>
                      <a:pt x="6645" y="4159"/>
                    </a:cubicBezTo>
                    <a:cubicBezTo>
                      <a:pt x="6693" y="4231"/>
                      <a:pt x="6740" y="4302"/>
                      <a:pt x="6812" y="4374"/>
                    </a:cubicBezTo>
                    <a:cubicBezTo>
                      <a:pt x="6978" y="4540"/>
                      <a:pt x="7240" y="4659"/>
                      <a:pt x="7502" y="4659"/>
                    </a:cubicBezTo>
                    <a:lnTo>
                      <a:pt x="7598" y="4659"/>
                    </a:lnTo>
                    <a:cubicBezTo>
                      <a:pt x="7574" y="4683"/>
                      <a:pt x="7574" y="4707"/>
                      <a:pt x="7598" y="4755"/>
                    </a:cubicBezTo>
                    <a:cubicBezTo>
                      <a:pt x="7598" y="5278"/>
                      <a:pt x="8026" y="5731"/>
                      <a:pt x="8574" y="5731"/>
                    </a:cubicBezTo>
                    <a:lnTo>
                      <a:pt x="8645" y="5731"/>
                    </a:lnTo>
                    <a:cubicBezTo>
                      <a:pt x="8645" y="5755"/>
                      <a:pt x="8645" y="5779"/>
                      <a:pt x="8645" y="5826"/>
                    </a:cubicBezTo>
                    <a:cubicBezTo>
                      <a:pt x="8645" y="6064"/>
                      <a:pt x="8741" y="6302"/>
                      <a:pt x="8907" y="6493"/>
                    </a:cubicBezTo>
                    <a:cubicBezTo>
                      <a:pt x="9026" y="6612"/>
                      <a:pt x="9193" y="6684"/>
                      <a:pt x="9360" y="6731"/>
                    </a:cubicBezTo>
                    <a:lnTo>
                      <a:pt x="8717" y="7350"/>
                    </a:lnTo>
                    <a:cubicBezTo>
                      <a:pt x="8392" y="7695"/>
                      <a:pt x="7944" y="7885"/>
                      <a:pt x="7471" y="7885"/>
                    </a:cubicBezTo>
                    <a:cubicBezTo>
                      <a:pt x="7356" y="7885"/>
                      <a:pt x="7238" y="7874"/>
                      <a:pt x="7121" y="7850"/>
                    </a:cubicBezTo>
                    <a:lnTo>
                      <a:pt x="6478" y="7731"/>
                    </a:lnTo>
                    <a:cubicBezTo>
                      <a:pt x="6459" y="7725"/>
                      <a:pt x="6440" y="7722"/>
                      <a:pt x="6421" y="7722"/>
                    </a:cubicBezTo>
                    <a:cubicBezTo>
                      <a:pt x="6370" y="7722"/>
                      <a:pt x="6323" y="7744"/>
                      <a:pt x="6288" y="7779"/>
                    </a:cubicBezTo>
                    <a:lnTo>
                      <a:pt x="5002" y="9065"/>
                    </a:lnTo>
                    <a:cubicBezTo>
                      <a:pt x="4907" y="9160"/>
                      <a:pt x="4907" y="9303"/>
                      <a:pt x="5002" y="9398"/>
                    </a:cubicBezTo>
                    <a:cubicBezTo>
                      <a:pt x="5049" y="9446"/>
                      <a:pt x="5109" y="9470"/>
                      <a:pt x="5169" y="9470"/>
                    </a:cubicBezTo>
                    <a:cubicBezTo>
                      <a:pt x="5228" y="9470"/>
                      <a:pt x="5288" y="9446"/>
                      <a:pt x="5335" y="9398"/>
                    </a:cubicBezTo>
                    <a:lnTo>
                      <a:pt x="6526" y="8208"/>
                    </a:lnTo>
                    <a:lnTo>
                      <a:pt x="7050" y="8303"/>
                    </a:lnTo>
                    <a:cubicBezTo>
                      <a:pt x="7187" y="8330"/>
                      <a:pt x="7326" y="8344"/>
                      <a:pt x="7465" y="8344"/>
                    </a:cubicBezTo>
                    <a:cubicBezTo>
                      <a:pt x="8048" y="8344"/>
                      <a:pt x="8627" y="8107"/>
                      <a:pt x="9050" y="7684"/>
                    </a:cubicBezTo>
                    <a:lnTo>
                      <a:pt x="11551" y="5183"/>
                    </a:lnTo>
                    <a:cubicBezTo>
                      <a:pt x="11932" y="4802"/>
                      <a:pt x="11932" y="4207"/>
                      <a:pt x="11551" y="3850"/>
                    </a:cubicBezTo>
                    <a:lnTo>
                      <a:pt x="11575" y="3826"/>
                    </a:lnTo>
                    <a:cubicBezTo>
                      <a:pt x="11408" y="3659"/>
                      <a:pt x="11170" y="3564"/>
                      <a:pt x="10932" y="3564"/>
                    </a:cubicBezTo>
                    <a:cubicBezTo>
                      <a:pt x="11003" y="3230"/>
                      <a:pt x="10884" y="2897"/>
                      <a:pt x="10670" y="2683"/>
                    </a:cubicBezTo>
                    <a:cubicBezTo>
                      <a:pt x="10479" y="2492"/>
                      <a:pt x="10241" y="2397"/>
                      <a:pt x="10003" y="2373"/>
                    </a:cubicBezTo>
                    <a:cubicBezTo>
                      <a:pt x="10027" y="2302"/>
                      <a:pt x="10027" y="2206"/>
                      <a:pt x="10027" y="2135"/>
                    </a:cubicBezTo>
                    <a:cubicBezTo>
                      <a:pt x="10027" y="1581"/>
                      <a:pt x="9594" y="1151"/>
                      <a:pt x="9055" y="1151"/>
                    </a:cubicBezTo>
                    <a:cubicBezTo>
                      <a:pt x="9014" y="1151"/>
                      <a:pt x="8973" y="1154"/>
                      <a:pt x="8931" y="1159"/>
                    </a:cubicBezTo>
                    <a:cubicBezTo>
                      <a:pt x="8996" y="473"/>
                      <a:pt x="8458" y="0"/>
                      <a:pt x="78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3251020" y="2397654"/>
                <a:ext cx="53621" cy="49064"/>
              </a:xfrm>
              <a:custGeom>
                <a:rect b="b" l="l" r="r" t="t"/>
                <a:pathLst>
                  <a:path extrusionOk="0" h="1421" w="1553">
                    <a:moveTo>
                      <a:pt x="1228" y="1"/>
                    </a:moveTo>
                    <a:cubicBezTo>
                      <a:pt x="1176" y="1"/>
                      <a:pt x="1122" y="20"/>
                      <a:pt x="1072" y="63"/>
                    </a:cubicBezTo>
                    <a:lnTo>
                      <a:pt x="96" y="1016"/>
                    </a:lnTo>
                    <a:cubicBezTo>
                      <a:pt x="0" y="1111"/>
                      <a:pt x="0" y="1254"/>
                      <a:pt x="96" y="1349"/>
                    </a:cubicBezTo>
                    <a:cubicBezTo>
                      <a:pt x="143" y="1397"/>
                      <a:pt x="203" y="1421"/>
                      <a:pt x="262" y="1421"/>
                    </a:cubicBezTo>
                    <a:cubicBezTo>
                      <a:pt x="322" y="1421"/>
                      <a:pt x="382" y="1397"/>
                      <a:pt x="429" y="1349"/>
                    </a:cubicBezTo>
                    <a:lnTo>
                      <a:pt x="1406" y="373"/>
                    </a:lnTo>
                    <a:cubicBezTo>
                      <a:pt x="1552" y="208"/>
                      <a:pt x="1403" y="1"/>
                      <a:pt x="1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4"/>
              <p:cNvSpPr/>
              <p:nvPr/>
            </p:nvSpPr>
            <p:spPr>
              <a:xfrm>
                <a:off x="3311029" y="2371862"/>
                <a:ext cx="16504" cy="15675"/>
              </a:xfrm>
              <a:custGeom>
                <a:rect b="b" l="l" r="r" t="t"/>
                <a:pathLst>
                  <a:path extrusionOk="0" h="454" w="478">
                    <a:moveTo>
                      <a:pt x="239" y="1"/>
                    </a:moveTo>
                    <a:cubicBezTo>
                      <a:pt x="120" y="1"/>
                      <a:pt x="1" y="96"/>
                      <a:pt x="1" y="239"/>
                    </a:cubicBezTo>
                    <a:cubicBezTo>
                      <a:pt x="1" y="287"/>
                      <a:pt x="25" y="358"/>
                      <a:pt x="72" y="382"/>
                    </a:cubicBezTo>
                    <a:cubicBezTo>
                      <a:pt x="120" y="429"/>
                      <a:pt x="168" y="453"/>
                      <a:pt x="239" y="453"/>
                    </a:cubicBezTo>
                    <a:cubicBezTo>
                      <a:pt x="358" y="453"/>
                      <a:pt x="477" y="358"/>
                      <a:pt x="477" y="239"/>
                    </a:cubicBezTo>
                    <a:cubicBezTo>
                      <a:pt x="477" y="96"/>
                      <a:pt x="358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44"/>
          <p:cNvGrpSpPr/>
          <p:nvPr/>
        </p:nvGrpSpPr>
        <p:grpSpPr>
          <a:xfrm rot="-295325">
            <a:off x="1306986" y="561582"/>
            <a:ext cx="602392" cy="584690"/>
            <a:chOff x="583688" y="2686081"/>
            <a:chExt cx="602399" cy="584697"/>
          </a:xfrm>
        </p:grpSpPr>
        <p:sp>
          <p:nvSpPr>
            <p:cNvPr id="452" name="Google Shape;452;p44"/>
            <p:cNvSpPr/>
            <p:nvPr/>
          </p:nvSpPr>
          <p:spPr>
            <a:xfrm>
              <a:off x="583688" y="2686081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44"/>
            <p:cNvGrpSpPr/>
            <p:nvPr/>
          </p:nvGrpSpPr>
          <p:grpSpPr>
            <a:xfrm>
              <a:off x="741350" y="2835187"/>
              <a:ext cx="287087" cy="286484"/>
              <a:chOff x="7969928" y="4011463"/>
              <a:chExt cx="410359" cy="409496"/>
            </a:xfrm>
          </p:grpSpPr>
          <p:sp>
            <p:nvSpPr>
              <p:cNvPr id="454" name="Google Shape;454;p44"/>
              <p:cNvSpPr/>
              <p:nvPr/>
            </p:nvSpPr>
            <p:spPr>
              <a:xfrm>
                <a:off x="8184551" y="4225223"/>
                <a:ext cx="195736" cy="195736"/>
              </a:xfrm>
              <a:custGeom>
                <a:rect b="b" l="l" r="r" t="t"/>
                <a:pathLst>
                  <a:path extrusionOk="0" h="5669" w="5669">
                    <a:moveTo>
                      <a:pt x="2834" y="519"/>
                    </a:moveTo>
                    <a:cubicBezTo>
                      <a:pt x="3251" y="519"/>
                      <a:pt x="3668" y="799"/>
                      <a:pt x="3668" y="1358"/>
                    </a:cubicBezTo>
                    <a:lnTo>
                      <a:pt x="3668" y="1835"/>
                    </a:lnTo>
                    <a:cubicBezTo>
                      <a:pt x="3668" y="2382"/>
                      <a:pt x="3251" y="2656"/>
                      <a:pt x="2834" y="2656"/>
                    </a:cubicBezTo>
                    <a:cubicBezTo>
                      <a:pt x="2418" y="2656"/>
                      <a:pt x="2001" y="2382"/>
                      <a:pt x="2001" y="1835"/>
                    </a:cubicBezTo>
                    <a:lnTo>
                      <a:pt x="2001" y="1358"/>
                    </a:lnTo>
                    <a:cubicBezTo>
                      <a:pt x="2001" y="799"/>
                      <a:pt x="2418" y="519"/>
                      <a:pt x="2834" y="519"/>
                    </a:cubicBezTo>
                    <a:close/>
                    <a:moveTo>
                      <a:pt x="3882" y="3121"/>
                    </a:moveTo>
                    <a:cubicBezTo>
                      <a:pt x="4597" y="3121"/>
                      <a:pt x="5192" y="3716"/>
                      <a:pt x="5192" y="4454"/>
                    </a:cubicBezTo>
                    <a:lnTo>
                      <a:pt x="5216" y="5192"/>
                    </a:lnTo>
                    <a:lnTo>
                      <a:pt x="477" y="5192"/>
                    </a:lnTo>
                    <a:lnTo>
                      <a:pt x="477" y="4454"/>
                    </a:lnTo>
                    <a:cubicBezTo>
                      <a:pt x="477" y="3716"/>
                      <a:pt x="1072" y="3121"/>
                      <a:pt x="1810" y="3121"/>
                    </a:cubicBezTo>
                    <a:lnTo>
                      <a:pt x="2620" y="3121"/>
                    </a:lnTo>
                    <a:lnTo>
                      <a:pt x="2620" y="3549"/>
                    </a:lnTo>
                    <a:cubicBezTo>
                      <a:pt x="2608" y="3704"/>
                      <a:pt x="2721" y="3781"/>
                      <a:pt x="2837" y="3781"/>
                    </a:cubicBezTo>
                    <a:cubicBezTo>
                      <a:pt x="2953" y="3781"/>
                      <a:pt x="3072" y="3704"/>
                      <a:pt x="3072" y="3549"/>
                    </a:cubicBezTo>
                    <a:lnTo>
                      <a:pt x="3072" y="3121"/>
                    </a:lnTo>
                    <a:close/>
                    <a:moveTo>
                      <a:pt x="2834" y="1"/>
                    </a:moveTo>
                    <a:cubicBezTo>
                      <a:pt x="2168" y="1"/>
                      <a:pt x="1501" y="453"/>
                      <a:pt x="1548" y="1358"/>
                    </a:cubicBezTo>
                    <a:lnTo>
                      <a:pt x="1548" y="1835"/>
                    </a:lnTo>
                    <a:cubicBezTo>
                      <a:pt x="1525" y="2120"/>
                      <a:pt x="1644" y="2430"/>
                      <a:pt x="1834" y="2668"/>
                    </a:cubicBezTo>
                    <a:lnTo>
                      <a:pt x="1786" y="2668"/>
                    </a:lnTo>
                    <a:cubicBezTo>
                      <a:pt x="810" y="2668"/>
                      <a:pt x="0" y="3454"/>
                      <a:pt x="0" y="4454"/>
                    </a:cubicBezTo>
                    <a:lnTo>
                      <a:pt x="0" y="5431"/>
                    </a:lnTo>
                    <a:cubicBezTo>
                      <a:pt x="0" y="5573"/>
                      <a:pt x="119" y="5669"/>
                      <a:pt x="239" y="5669"/>
                    </a:cubicBezTo>
                    <a:lnTo>
                      <a:pt x="5430" y="5669"/>
                    </a:lnTo>
                    <a:cubicBezTo>
                      <a:pt x="5549" y="5669"/>
                      <a:pt x="5644" y="5573"/>
                      <a:pt x="5644" y="5431"/>
                    </a:cubicBezTo>
                    <a:lnTo>
                      <a:pt x="5644" y="4454"/>
                    </a:lnTo>
                    <a:cubicBezTo>
                      <a:pt x="5668" y="3454"/>
                      <a:pt x="4859" y="2668"/>
                      <a:pt x="3882" y="2668"/>
                    </a:cubicBezTo>
                    <a:lnTo>
                      <a:pt x="3835" y="2668"/>
                    </a:lnTo>
                    <a:cubicBezTo>
                      <a:pt x="4025" y="2430"/>
                      <a:pt x="4120" y="2120"/>
                      <a:pt x="4120" y="1835"/>
                    </a:cubicBezTo>
                    <a:lnTo>
                      <a:pt x="4120" y="1358"/>
                    </a:lnTo>
                    <a:cubicBezTo>
                      <a:pt x="4168" y="453"/>
                      <a:pt x="3501" y="1"/>
                      <a:pt x="28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4"/>
              <p:cNvSpPr/>
              <p:nvPr/>
            </p:nvSpPr>
            <p:spPr>
              <a:xfrm>
                <a:off x="8009393" y="4011463"/>
                <a:ext cx="332224" cy="204748"/>
              </a:xfrm>
              <a:custGeom>
                <a:rect b="b" l="l" r="r" t="t"/>
                <a:pathLst>
                  <a:path extrusionOk="0" h="5930" w="9622">
                    <a:moveTo>
                      <a:pt x="8765" y="1500"/>
                    </a:moveTo>
                    <a:cubicBezTo>
                      <a:pt x="8979" y="1500"/>
                      <a:pt x="9169" y="1667"/>
                      <a:pt x="9169" y="1905"/>
                    </a:cubicBezTo>
                    <a:lnTo>
                      <a:pt x="9169" y="4239"/>
                    </a:lnTo>
                    <a:cubicBezTo>
                      <a:pt x="9169" y="4453"/>
                      <a:pt x="8979" y="4644"/>
                      <a:pt x="8765" y="4644"/>
                    </a:cubicBezTo>
                    <a:lnTo>
                      <a:pt x="6979" y="4644"/>
                    </a:lnTo>
                    <a:cubicBezTo>
                      <a:pt x="6836" y="4644"/>
                      <a:pt x="6740" y="4739"/>
                      <a:pt x="6740" y="4882"/>
                    </a:cubicBezTo>
                    <a:lnTo>
                      <a:pt x="6740" y="5144"/>
                    </a:lnTo>
                    <a:lnTo>
                      <a:pt x="6312" y="4715"/>
                    </a:lnTo>
                    <a:cubicBezTo>
                      <a:pt x="6264" y="4668"/>
                      <a:pt x="6193" y="4644"/>
                      <a:pt x="6145" y="4644"/>
                    </a:cubicBezTo>
                    <a:lnTo>
                      <a:pt x="5502" y="4644"/>
                    </a:lnTo>
                    <a:cubicBezTo>
                      <a:pt x="5431" y="4644"/>
                      <a:pt x="5383" y="4620"/>
                      <a:pt x="5312" y="4596"/>
                    </a:cubicBezTo>
                    <a:cubicBezTo>
                      <a:pt x="5574" y="4406"/>
                      <a:pt x="5716" y="4096"/>
                      <a:pt x="5716" y="3787"/>
                    </a:cubicBezTo>
                    <a:lnTo>
                      <a:pt x="5716" y="1500"/>
                    </a:lnTo>
                    <a:close/>
                    <a:moveTo>
                      <a:pt x="977" y="0"/>
                    </a:moveTo>
                    <a:cubicBezTo>
                      <a:pt x="430" y="0"/>
                      <a:pt x="1" y="453"/>
                      <a:pt x="1" y="1000"/>
                    </a:cubicBezTo>
                    <a:lnTo>
                      <a:pt x="1" y="3787"/>
                    </a:lnTo>
                    <a:cubicBezTo>
                      <a:pt x="1" y="4334"/>
                      <a:pt x="430" y="4763"/>
                      <a:pt x="977" y="4763"/>
                    </a:cubicBezTo>
                    <a:lnTo>
                      <a:pt x="2740" y="4763"/>
                    </a:lnTo>
                    <a:lnTo>
                      <a:pt x="2740" y="5525"/>
                    </a:lnTo>
                    <a:cubicBezTo>
                      <a:pt x="2740" y="5620"/>
                      <a:pt x="2787" y="5716"/>
                      <a:pt x="2882" y="5739"/>
                    </a:cubicBezTo>
                    <a:cubicBezTo>
                      <a:pt x="2906" y="5763"/>
                      <a:pt x="2954" y="5763"/>
                      <a:pt x="2978" y="5763"/>
                    </a:cubicBezTo>
                    <a:cubicBezTo>
                      <a:pt x="3025" y="5763"/>
                      <a:pt x="3097" y="5739"/>
                      <a:pt x="3144" y="5692"/>
                    </a:cubicBezTo>
                    <a:lnTo>
                      <a:pt x="4073" y="4763"/>
                    </a:lnTo>
                    <a:lnTo>
                      <a:pt x="4811" y="4763"/>
                    </a:lnTo>
                    <a:cubicBezTo>
                      <a:pt x="4978" y="4977"/>
                      <a:pt x="5216" y="5096"/>
                      <a:pt x="5502" y="5096"/>
                    </a:cubicBezTo>
                    <a:lnTo>
                      <a:pt x="6026" y="5096"/>
                    </a:lnTo>
                    <a:lnTo>
                      <a:pt x="6788" y="5859"/>
                    </a:lnTo>
                    <a:cubicBezTo>
                      <a:pt x="6836" y="5906"/>
                      <a:pt x="6907" y="5930"/>
                      <a:pt x="6955" y="5930"/>
                    </a:cubicBezTo>
                    <a:cubicBezTo>
                      <a:pt x="7098" y="5930"/>
                      <a:pt x="7193" y="5835"/>
                      <a:pt x="7193" y="5692"/>
                    </a:cubicBezTo>
                    <a:lnTo>
                      <a:pt x="7193" y="5096"/>
                    </a:lnTo>
                    <a:lnTo>
                      <a:pt x="8765" y="5096"/>
                    </a:lnTo>
                    <a:cubicBezTo>
                      <a:pt x="9241" y="5096"/>
                      <a:pt x="9622" y="4715"/>
                      <a:pt x="9622" y="4239"/>
                    </a:cubicBezTo>
                    <a:lnTo>
                      <a:pt x="9622" y="1905"/>
                    </a:lnTo>
                    <a:cubicBezTo>
                      <a:pt x="9622" y="1429"/>
                      <a:pt x="9241" y="1024"/>
                      <a:pt x="8765" y="1024"/>
                    </a:cubicBezTo>
                    <a:lnTo>
                      <a:pt x="5716" y="1024"/>
                    </a:lnTo>
                    <a:lnTo>
                      <a:pt x="5716" y="1000"/>
                    </a:lnTo>
                    <a:cubicBezTo>
                      <a:pt x="5716" y="453"/>
                      <a:pt x="5264" y="0"/>
                      <a:pt x="4716" y="0"/>
                    </a:cubicBezTo>
                    <a:lnTo>
                      <a:pt x="3930" y="0"/>
                    </a:lnTo>
                    <a:cubicBezTo>
                      <a:pt x="3621" y="0"/>
                      <a:pt x="3621" y="476"/>
                      <a:pt x="3930" y="476"/>
                    </a:cubicBezTo>
                    <a:lnTo>
                      <a:pt x="4716" y="476"/>
                    </a:lnTo>
                    <a:cubicBezTo>
                      <a:pt x="5002" y="476"/>
                      <a:pt x="5240" y="715"/>
                      <a:pt x="5240" y="1000"/>
                    </a:cubicBezTo>
                    <a:lnTo>
                      <a:pt x="5240" y="3787"/>
                    </a:lnTo>
                    <a:cubicBezTo>
                      <a:pt x="5240" y="4072"/>
                      <a:pt x="5002" y="4311"/>
                      <a:pt x="4716" y="4311"/>
                    </a:cubicBezTo>
                    <a:lnTo>
                      <a:pt x="3978" y="4311"/>
                    </a:lnTo>
                    <a:cubicBezTo>
                      <a:pt x="3906" y="4311"/>
                      <a:pt x="3859" y="4334"/>
                      <a:pt x="3811" y="4382"/>
                    </a:cubicBezTo>
                    <a:lnTo>
                      <a:pt x="3216" y="4977"/>
                    </a:lnTo>
                    <a:lnTo>
                      <a:pt x="3216" y="4549"/>
                    </a:lnTo>
                    <a:cubicBezTo>
                      <a:pt x="3216" y="4406"/>
                      <a:pt x="3121" y="4311"/>
                      <a:pt x="2978" y="4311"/>
                    </a:cubicBezTo>
                    <a:lnTo>
                      <a:pt x="1001" y="4311"/>
                    </a:lnTo>
                    <a:cubicBezTo>
                      <a:pt x="692" y="4311"/>
                      <a:pt x="453" y="4072"/>
                      <a:pt x="453" y="3787"/>
                    </a:cubicBezTo>
                    <a:lnTo>
                      <a:pt x="453" y="1000"/>
                    </a:lnTo>
                    <a:cubicBezTo>
                      <a:pt x="453" y="691"/>
                      <a:pt x="692" y="476"/>
                      <a:pt x="977" y="476"/>
                    </a:cubicBezTo>
                    <a:lnTo>
                      <a:pt x="1835" y="476"/>
                    </a:lnTo>
                    <a:cubicBezTo>
                      <a:pt x="2144" y="453"/>
                      <a:pt x="2144" y="0"/>
                      <a:pt x="1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4"/>
              <p:cNvSpPr/>
              <p:nvPr/>
            </p:nvSpPr>
            <p:spPr>
              <a:xfrm>
                <a:off x="8056281" y="4045162"/>
                <a:ext cx="106932" cy="97471"/>
              </a:xfrm>
              <a:custGeom>
                <a:rect b="b" l="l" r="r" t="t"/>
                <a:pathLst>
                  <a:path extrusionOk="0" h="2823" w="3097">
                    <a:moveTo>
                      <a:pt x="1501" y="596"/>
                    </a:moveTo>
                    <a:lnTo>
                      <a:pt x="1644" y="1072"/>
                    </a:lnTo>
                    <a:cubicBezTo>
                      <a:pt x="1691" y="1167"/>
                      <a:pt x="1763" y="1239"/>
                      <a:pt x="1882" y="1239"/>
                    </a:cubicBezTo>
                    <a:lnTo>
                      <a:pt x="2382" y="1239"/>
                    </a:lnTo>
                    <a:lnTo>
                      <a:pt x="1953" y="1525"/>
                    </a:lnTo>
                    <a:cubicBezTo>
                      <a:pt x="1882" y="1572"/>
                      <a:pt x="1834" y="1691"/>
                      <a:pt x="1882" y="1787"/>
                    </a:cubicBezTo>
                    <a:lnTo>
                      <a:pt x="2025" y="2263"/>
                    </a:lnTo>
                    <a:lnTo>
                      <a:pt x="1620" y="1977"/>
                    </a:lnTo>
                    <a:cubicBezTo>
                      <a:pt x="1584" y="1941"/>
                      <a:pt x="1536" y="1924"/>
                      <a:pt x="1489" y="1924"/>
                    </a:cubicBezTo>
                    <a:cubicBezTo>
                      <a:pt x="1441" y="1924"/>
                      <a:pt x="1393" y="1941"/>
                      <a:pt x="1358" y="1977"/>
                    </a:cubicBezTo>
                    <a:lnTo>
                      <a:pt x="953" y="2263"/>
                    </a:lnTo>
                    <a:lnTo>
                      <a:pt x="1096" y="1787"/>
                    </a:lnTo>
                    <a:cubicBezTo>
                      <a:pt x="1143" y="1691"/>
                      <a:pt x="1096" y="1596"/>
                      <a:pt x="1024" y="1525"/>
                    </a:cubicBezTo>
                    <a:lnTo>
                      <a:pt x="620" y="1239"/>
                    </a:lnTo>
                    <a:lnTo>
                      <a:pt x="1120" y="1239"/>
                    </a:lnTo>
                    <a:cubicBezTo>
                      <a:pt x="1215" y="1239"/>
                      <a:pt x="1310" y="1167"/>
                      <a:pt x="1334" y="1072"/>
                    </a:cubicBezTo>
                    <a:lnTo>
                      <a:pt x="1501" y="596"/>
                    </a:lnTo>
                    <a:close/>
                    <a:moveTo>
                      <a:pt x="1501" y="1"/>
                    </a:moveTo>
                    <a:cubicBezTo>
                      <a:pt x="1310" y="1"/>
                      <a:pt x="1167" y="120"/>
                      <a:pt x="1096" y="286"/>
                    </a:cubicBezTo>
                    <a:lnTo>
                      <a:pt x="953" y="763"/>
                    </a:lnTo>
                    <a:lnTo>
                      <a:pt x="453" y="763"/>
                    </a:lnTo>
                    <a:cubicBezTo>
                      <a:pt x="262" y="763"/>
                      <a:pt x="119" y="882"/>
                      <a:pt x="48" y="1048"/>
                    </a:cubicBezTo>
                    <a:cubicBezTo>
                      <a:pt x="0" y="1215"/>
                      <a:pt x="72" y="1406"/>
                      <a:pt x="215" y="1501"/>
                    </a:cubicBezTo>
                    <a:lnTo>
                      <a:pt x="620" y="1810"/>
                    </a:lnTo>
                    <a:lnTo>
                      <a:pt x="453" y="2287"/>
                    </a:lnTo>
                    <a:cubicBezTo>
                      <a:pt x="405" y="2453"/>
                      <a:pt x="453" y="2644"/>
                      <a:pt x="620" y="2739"/>
                    </a:cubicBezTo>
                    <a:cubicBezTo>
                      <a:pt x="667" y="2787"/>
                      <a:pt x="762" y="2811"/>
                      <a:pt x="858" y="2811"/>
                    </a:cubicBezTo>
                    <a:cubicBezTo>
                      <a:pt x="929" y="2811"/>
                      <a:pt x="1024" y="2787"/>
                      <a:pt x="1096" y="2739"/>
                    </a:cubicBezTo>
                    <a:lnTo>
                      <a:pt x="1501" y="2430"/>
                    </a:lnTo>
                    <a:lnTo>
                      <a:pt x="1905" y="2739"/>
                    </a:lnTo>
                    <a:cubicBezTo>
                      <a:pt x="1981" y="2797"/>
                      <a:pt x="2063" y="2823"/>
                      <a:pt x="2143" y="2823"/>
                    </a:cubicBezTo>
                    <a:cubicBezTo>
                      <a:pt x="2391" y="2823"/>
                      <a:pt x="2615" y="2575"/>
                      <a:pt x="2525" y="2287"/>
                    </a:cubicBezTo>
                    <a:lnTo>
                      <a:pt x="2382" y="1810"/>
                    </a:lnTo>
                    <a:lnTo>
                      <a:pt x="2787" y="1501"/>
                    </a:lnTo>
                    <a:cubicBezTo>
                      <a:pt x="3096" y="1263"/>
                      <a:pt x="2930" y="763"/>
                      <a:pt x="2548" y="763"/>
                    </a:cubicBezTo>
                    <a:lnTo>
                      <a:pt x="2048" y="763"/>
                    </a:lnTo>
                    <a:lnTo>
                      <a:pt x="1882" y="286"/>
                    </a:lnTo>
                    <a:cubicBezTo>
                      <a:pt x="1834" y="120"/>
                      <a:pt x="1667" y="1"/>
                      <a:pt x="1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4"/>
              <p:cNvSpPr/>
              <p:nvPr/>
            </p:nvSpPr>
            <p:spPr>
              <a:xfrm>
                <a:off x="8227296" y="4109314"/>
                <a:ext cx="55969" cy="15641"/>
              </a:xfrm>
              <a:custGeom>
                <a:rect b="b" l="l" r="r" t="t"/>
                <a:pathLst>
                  <a:path extrusionOk="0" h="453" w="1621">
                    <a:moveTo>
                      <a:pt x="239" y="0"/>
                    </a:moveTo>
                    <a:cubicBezTo>
                      <a:pt x="120" y="0"/>
                      <a:pt x="1" y="95"/>
                      <a:pt x="1" y="214"/>
                    </a:cubicBezTo>
                    <a:cubicBezTo>
                      <a:pt x="1" y="357"/>
                      <a:pt x="120" y="453"/>
                      <a:pt x="239" y="453"/>
                    </a:cubicBezTo>
                    <a:lnTo>
                      <a:pt x="1406" y="453"/>
                    </a:lnTo>
                    <a:cubicBezTo>
                      <a:pt x="1525" y="453"/>
                      <a:pt x="1620" y="357"/>
                      <a:pt x="1620" y="214"/>
                    </a:cubicBezTo>
                    <a:cubicBezTo>
                      <a:pt x="1620" y="95"/>
                      <a:pt x="1525" y="0"/>
                      <a:pt x="14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4"/>
              <p:cNvSpPr/>
              <p:nvPr/>
            </p:nvSpPr>
            <p:spPr>
              <a:xfrm>
                <a:off x="7969928" y="4227088"/>
                <a:ext cx="195736" cy="193872"/>
              </a:xfrm>
              <a:custGeom>
                <a:rect b="b" l="l" r="r" t="t"/>
                <a:pathLst>
                  <a:path extrusionOk="0" h="5615" w="5669">
                    <a:moveTo>
                      <a:pt x="2859" y="465"/>
                    </a:moveTo>
                    <a:cubicBezTo>
                      <a:pt x="3275" y="465"/>
                      <a:pt x="3692" y="745"/>
                      <a:pt x="3692" y="1304"/>
                    </a:cubicBezTo>
                    <a:lnTo>
                      <a:pt x="3692" y="1781"/>
                    </a:lnTo>
                    <a:cubicBezTo>
                      <a:pt x="3692" y="2328"/>
                      <a:pt x="3275" y="2602"/>
                      <a:pt x="2859" y="2602"/>
                    </a:cubicBezTo>
                    <a:cubicBezTo>
                      <a:pt x="2442" y="2602"/>
                      <a:pt x="2025" y="2328"/>
                      <a:pt x="2025" y="1781"/>
                    </a:cubicBezTo>
                    <a:lnTo>
                      <a:pt x="2025" y="1304"/>
                    </a:lnTo>
                    <a:cubicBezTo>
                      <a:pt x="2025" y="745"/>
                      <a:pt x="2442" y="465"/>
                      <a:pt x="2859" y="465"/>
                    </a:cubicBezTo>
                    <a:close/>
                    <a:moveTo>
                      <a:pt x="3883" y="3067"/>
                    </a:moveTo>
                    <a:cubicBezTo>
                      <a:pt x="4621" y="3067"/>
                      <a:pt x="5216" y="3662"/>
                      <a:pt x="5216" y="4400"/>
                    </a:cubicBezTo>
                    <a:lnTo>
                      <a:pt x="5216" y="5138"/>
                    </a:lnTo>
                    <a:lnTo>
                      <a:pt x="501" y="5138"/>
                    </a:lnTo>
                    <a:lnTo>
                      <a:pt x="501" y="4400"/>
                    </a:lnTo>
                    <a:cubicBezTo>
                      <a:pt x="501" y="3662"/>
                      <a:pt x="1072" y="3067"/>
                      <a:pt x="1811" y="3067"/>
                    </a:cubicBezTo>
                    <a:lnTo>
                      <a:pt x="2620" y="3067"/>
                    </a:lnTo>
                    <a:lnTo>
                      <a:pt x="2620" y="3495"/>
                    </a:lnTo>
                    <a:cubicBezTo>
                      <a:pt x="2620" y="3650"/>
                      <a:pt x="2734" y="3727"/>
                      <a:pt x="2847" y="3727"/>
                    </a:cubicBezTo>
                    <a:cubicBezTo>
                      <a:pt x="2960" y="3727"/>
                      <a:pt x="3073" y="3650"/>
                      <a:pt x="3073" y="3495"/>
                    </a:cubicBezTo>
                    <a:lnTo>
                      <a:pt x="3073" y="3067"/>
                    </a:lnTo>
                    <a:close/>
                    <a:moveTo>
                      <a:pt x="2847" y="1"/>
                    </a:moveTo>
                    <a:cubicBezTo>
                      <a:pt x="2198" y="1"/>
                      <a:pt x="1549" y="435"/>
                      <a:pt x="1549" y="1304"/>
                    </a:cubicBezTo>
                    <a:lnTo>
                      <a:pt x="1549" y="1781"/>
                    </a:lnTo>
                    <a:cubicBezTo>
                      <a:pt x="1549" y="2066"/>
                      <a:pt x="1644" y="2376"/>
                      <a:pt x="1858" y="2614"/>
                    </a:cubicBezTo>
                    <a:lnTo>
                      <a:pt x="1787" y="2614"/>
                    </a:lnTo>
                    <a:cubicBezTo>
                      <a:pt x="811" y="2614"/>
                      <a:pt x="1" y="3400"/>
                      <a:pt x="1" y="4400"/>
                    </a:cubicBezTo>
                    <a:lnTo>
                      <a:pt x="1" y="5377"/>
                    </a:lnTo>
                    <a:cubicBezTo>
                      <a:pt x="1" y="5519"/>
                      <a:pt x="120" y="5615"/>
                      <a:pt x="239" y="5615"/>
                    </a:cubicBezTo>
                    <a:lnTo>
                      <a:pt x="5431" y="5615"/>
                    </a:lnTo>
                    <a:cubicBezTo>
                      <a:pt x="5550" y="5615"/>
                      <a:pt x="5669" y="5519"/>
                      <a:pt x="5669" y="5377"/>
                    </a:cubicBezTo>
                    <a:lnTo>
                      <a:pt x="5669" y="4400"/>
                    </a:lnTo>
                    <a:cubicBezTo>
                      <a:pt x="5669" y="3400"/>
                      <a:pt x="4859" y="2614"/>
                      <a:pt x="3883" y="2614"/>
                    </a:cubicBezTo>
                    <a:lnTo>
                      <a:pt x="3859" y="2614"/>
                    </a:lnTo>
                    <a:cubicBezTo>
                      <a:pt x="4049" y="2376"/>
                      <a:pt x="4145" y="2066"/>
                      <a:pt x="4145" y="1781"/>
                    </a:cubicBezTo>
                    <a:lnTo>
                      <a:pt x="4145" y="1304"/>
                    </a:lnTo>
                    <a:cubicBezTo>
                      <a:pt x="4145" y="435"/>
                      <a:pt x="3496" y="1"/>
                      <a:pt x="28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8101512" y="4011463"/>
                <a:ext cx="15641" cy="16470"/>
              </a:xfrm>
              <a:custGeom>
                <a:rect b="b" l="l" r="r" t="t"/>
                <a:pathLst>
                  <a:path extrusionOk="0" h="477" w="453">
                    <a:moveTo>
                      <a:pt x="214" y="0"/>
                    </a:moveTo>
                    <a:cubicBezTo>
                      <a:pt x="95" y="0"/>
                      <a:pt x="0" y="95"/>
                      <a:pt x="0" y="238"/>
                    </a:cubicBezTo>
                    <a:cubicBezTo>
                      <a:pt x="0" y="357"/>
                      <a:pt x="95" y="453"/>
                      <a:pt x="214" y="476"/>
                    </a:cubicBezTo>
                    <a:cubicBezTo>
                      <a:pt x="357" y="453"/>
                      <a:pt x="453" y="357"/>
                      <a:pt x="453" y="238"/>
                    </a:cubicBezTo>
                    <a:cubicBezTo>
                      <a:pt x="453" y="95"/>
                      <a:pt x="357" y="0"/>
                      <a:pt x="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b="0" l="5084" r="5084" t="0"/>
          <a:stretch/>
        </p:blipFill>
        <p:spPr>
          <a:xfrm>
            <a:off x="122425" y="3259700"/>
            <a:ext cx="2661023" cy="17126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60000" dist="57150">
              <a:srgbClr val="434343">
                <a:alpha val="48000"/>
              </a:srgbClr>
            </a:outerShdw>
          </a:effectLst>
        </p:spPr>
      </p:pic>
      <p:grpSp>
        <p:nvGrpSpPr>
          <p:cNvPr id="465" name="Google Shape;465;p45"/>
          <p:cNvGrpSpPr/>
          <p:nvPr/>
        </p:nvGrpSpPr>
        <p:grpSpPr>
          <a:xfrm>
            <a:off x="122424" y="226239"/>
            <a:ext cx="2564996" cy="2822695"/>
            <a:chOff x="913475" y="1833067"/>
            <a:chExt cx="3652800" cy="2735700"/>
          </a:xfrm>
        </p:grpSpPr>
        <p:sp>
          <p:nvSpPr>
            <p:cNvPr id="466" name="Google Shape;466;p45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rgbClr val="FFFFFF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rgbClr val="000000">
                  <a:alpha val="2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913475" y="1833075"/>
              <a:ext cx="36528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468" name="Google Shape;468;p45"/>
            <p:cNvGrpSpPr/>
            <p:nvPr/>
          </p:nvGrpSpPr>
          <p:grpSpPr>
            <a:xfrm>
              <a:off x="4042463" y="1927428"/>
              <a:ext cx="296400" cy="219554"/>
              <a:chOff x="8250238" y="623711"/>
              <a:chExt cx="296400" cy="241800"/>
            </a:xfrm>
          </p:grpSpPr>
          <p:sp>
            <p:nvSpPr>
              <p:cNvPr id="469" name="Google Shape;469;p45"/>
              <p:cNvSpPr/>
              <p:nvPr/>
            </p:nvSpPr>
            <p:spPr>
              <a:xfrm>
                <a:off x="8250238" y="623711"/>
                <a:ext cx="296400" cy="241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0" name="Google Shape;470;p45"/>
              <p:cNvGrpSpPr/>
              <p:nvPr/>
            </p:nvGrpSpPr>
            <p:grpSpPr>
              <a:xfrm>
                <a:off x="8318430" y="690240"/>
                <a:ext cx="156992" cy="108900"/>
                <a:chOff x="1700655" y="-366760"/>
                <a:chExt cx="156992" cy="108900"/>
              </a:xfrm>
            </p:grpSpPr>
            <p:cxnSp>
              <p:nvCxnSpPr>
                <p:cNvPr id="471" name="Google Shape;471;p45"/>
                <p:cNvCxnSpPr/>
                <p:nvPr/>
              </p:nvCxnSpPr>
              <p:spPr>
                <a:xfrm>
                  <a:off x="1700655" y="-366760"/>
                  <a:ext cx="156900" cy="108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2" name="Google Shape;472;p45"/>
                <p:cNvCxnSpPr/>
                <p:nvPr/>
              </p:nvCxnSpPr>
              <p:spPr>
                <a:xfrm flipH="1">
                  <a:off x="1700747" y="-366760"/>
                  <a:ext cx="156900" cy="1089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73" name="Google Shape;473;p45">
            <a:hlinkClick r:id="rId4"/>
          </p:cNvPr>
          <p:cNvSpPr txBox="1"/>
          <p:nvPr/>
        </p:nvSpPr>
        <p:spPr>
          <a:xfrm>
            <a:off x="595400" y="729025"/>
            <a:ext cx="1567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Top </a:t>
            </a: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doctors</a:t>
            </a:r>
            <a:endParaRPr sz="1800">
              <a:solidFill>
                <a:schemeClr val="accent4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213200" y="965925"/>
            <a:ext cx="24468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Ofrece la posibilidad de sacar turnos con profesionales para consultas presenciales y video consultas. Tiene una amplia variedad de coberturas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médicas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y permite realizar el abono de la consulta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5" name="Google Shape;475;p45"/>
          <p:cNvGrpSpPr/>
          <p:nvPr/>
        </p:nvGrpSpPr>
        <p:grpSpPr>
          <a:xfrm>
            <a:off x="6283049" y="226211"/>
            <a:ext cx="2564996" cy="2849779"/>
            <a:chOff x="913475" y="1833067"/>
            <a:chExt cx="3652800" cy="2735700"/>
          </a:xfrm>
        </p:grpSpPr>
        <p:sp>
          <p:nvSpPr>
            <p:cNvPr id="476" name="Google Shape;476;p45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rgbClr val="FFFFFF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rgbClr val="000000">
                  <a:alpha val="2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913475" y="1833075"/>
              <a:ext cx="36528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478" name="Google Shape;478;p45"/>
            <p:cNvGrpSpPr/>
            <p:nvPr/>
          </p:nvGrpSpPr>
          <p:grpSpPr>
            <a:xfrm>
              <a:off x="4042464" y="1927421"/>
              <a:ext cx="319500" cy="223096"/>
              <a:chOff x="8250239" y="623704"/>
              <a:chExt cx="319500" cy="245700"/>
            </a:xfrm>
          </p:grpSpPr>
          <p:sp>
            <p:nvSpPr>
              <p:cNvPr id="479" name="Google Shape;479;p45"/>
              <p:cNvSpPr/>
              <p:nvPr/>
            </p:nvSpPr>
            <p:spPr>
              <a:xfrm>
                <a:off x="8250239" y="623704"/>
                <a:ext cx="319500" cy="245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0" name="Google Shape;480;p45"/>
              <p:cNvGrpSpPr/>
              <p:nvPr/>
            </p:nvGrpSpPr>
            <p:grpSpPr>
              <a:xfrm>
                <a:off x="8323749" y="691324"/>
                <a:ext cx="169579" cy="110700"/>
                <a:chOff x="1705974" y="-365676"/>
                <a:chExt cx="169579" cy="110700"/>
              </a:xfrm>
            </p:grpSpPr>
            <p:cxnSp>
              <p:nvCxnSpPr>
                <p:cNvPr id="481" name="Google Shape;481;p45"/>
                <p:cNvCxnSpPr/>
                <p:nvPr/>
              </p:nvCxnSpPr>
              <p:spPr>
                <a:xfrm>
                  <a:off x="1706054" y="-365676"/>
                  <a:ext cx="169500" cy="1107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2" name="Google Shape;482;p45"/>
                <p:cNvCxnSpPr/>
                <p:nvPr/>
              </p:nvCxnSpPr>
              <p:spPr>
                <a:xfrm flipH="1">
                  <a:off x="1705974" y="-365676"/>
                  <a:ext cx="169500" cy="1107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83" name="Google Shape;483;p45"/>
          <p:cNvSpPr txBox="1"/>
          <p:nvPr/>
        </p:nvSpPr>
        <p:spPr>
          <a:xfrm>
            <a:off x="6954600" y="729025"/>
            <a:ext cx="12219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Docturno</a:t>
            </a:r>
            <a:endParaRPr sz="1800">
              <a:solidFill>
                <a:schemeClr val="accent4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6381601" y="1068325"/>
            <a:ext cx="2367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Permite buscar profesionales por nombre, especialidad, ubicación y cobertura médica, pero no permite sacar turnos de manera online, sino que brinda el número de contacto del profesional.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5" name="Google Shape;485;p45"/>
          <p:cNvGrpSpPr/>
          <p:nvPr/>
        </p:nvGrpSpPr>
        <p:grpSpPr>
          <a:xfrm>
            <a:off x="3164649" y="226314"/>
            <a:ext cx="2564996" cy="2822695"/>
            <a:chOff x="913475" y="1833067"/>
            <a:chExt cx="3652800" cy="2735700"/>
          </a:xfrm>
        </p:grpSpPr>
        <p:sp>
          <p:nvSpPr>
            <p:cNvPr id="486" name="Google Shape;486;p45"/>
            <p:cNvSpPr/>
            <p:nvPr/>
          </p:nvSpPr>
          <p:spPr>
            <a:xfrm>
              <a:off x="913475" y="1833067"/>
              <a:ext cx="3652800" cy="2735700"/>
            </a:xfrm>
            <a:prstGeom prst="roundRect">
              <a:avLst>
                <a:gd fmla="val 5630" name="adj"/>
              </a:avLst>
            </a:prstGeom>
            <a:solidFill>
              <a:srgbClr val="FFFFFF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3660000" dist="104775">
                <a:srgbClr val="000000">
                  <a:alpha val="2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913475" y="1833075"/>
              <a:ext cx="3652800" cy="424800"/>
            </a:xfrm>
            <a:prstGeom prst="round2SameRect">
              <a:avLst>
                <a:gd fmla="val 33620" name="adj1"/>
                <a:gd fmla="val 0" name="adj2"/>
              </a:avLst>
            </a:prstGeom>
            <a:solidFill>
              <a:srgbClr val="E0E7FE"/>
            </a:solidFill>
            <a:ln cap="flat" cmpd="sng" w="9525">
              <a:solidFill>
                <a:srgbClr val="E0E7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grpSp>
          <p:nvGrpSpPr>
            <p:cNvPr id="488" name="Google Shape;488;p45"/>
            <p:cNvGrpSpPr/>
            <p:nvPr/>
          </p:nvGrpSpPr>
          <p:grpSpPr>
            <a:xfrm>
              <a:off x="4042464" y="1927428"/>
              <a:ext cx="316200" cy="217648"/>
              <a:chOff x="8250239" y="623711"/>
              <a:chExt cx="316200" cy="239700"/>
            </a:xfrm>
          </p:grpSpPr>
          <p:sp>
            <p:nvSpPr>
              <p:cNvPr id="489" name="Google Shape;489;p45"/>
              <p:cNvSpPr/>
              <p:nvPr/>
            </p:nvSpPr>
            <p:spPr>
              <a:xfrm>
                <a:off x="8250239" y="623711"/>
                <a:ext cx="316200" cy="239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0" name="Google Shape;490;p45"/>
              <p:cNvGrpSpPr/>
              <p:nvPr/>
            </p:nvGrpSpPr>
            <p:grpSpPr>
              <a:xfrm>
                <a:off x="8322986" y="689616"/>
                <a:ext cx="167480" cy="107700"/>
                <a:chOff x="1705211" y="-367384"/>
                <a:chExt cx="167480" cy="107700"/>
              </a:xfrm>
            </p:grpSpPr>
            <p:cxnSp>
              <p:nvCxnSpPr>
                <p:cNvPr id="491" name="Google Shape;491;p45"/>
                <p:cNvCxnSpPr/>
                <p:nvPr/>
              </p:nvCxnSpPr>
              <p:spPr>
                <a:xfrm>
                  <a:off x="1705211" y="-367384"/>
                  <a:ext cx="167400" cy="1077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2" name="Google Shape;492;p45"/>
                <p:cNvCxnSpPr/>
                <p:nvPr/>
              </p:nvCxnSpPr>
              <p:spPr>
                <a:xfrm flipH="1">
                  <a:off x="1705291" y="-367384"/>
                  <a:ext cx="167400" cy="10770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93" name="Google Shape;493;p45">
            <a:hlinkClick r:id="rId5"/>
          </p:cNvPr>
          <p:cNvSpPr txBox="1"/>
          <p:nvPr/>
        </p:nvSpPr>
        <p:spPr>
          <a:xfrm>
            <a:off x="3236045" y="729025"/>
            <a:ext cx="2569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Integrando pacientes</a:t>
            </a:r>
            <a:endParaRPr sz="1800">
              <a:solidFill>
                <a:schemeClr val="accent4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3309089" y="1050536"/>
            <a:ext cx="2118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A partir de crear una cuenta, podrás solicitar turnos, y acceder a tu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médica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como por ejemplo: ver resultados de estudios, medicamentos indicados.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5" name="Google Shape;49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449" y="3259701"/>
            <a:ext cx="3120325" cy="17126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60000" dist="57150">
              <a:srgbClr val="434343">
                <a:alpha val="48000"/>
              </a:srgbClr>
            </a:outerShdw>
          </a:effectLst>
        </p:spPr>
      </p:pic>
      <p:pic>
        <p:nvPicPr>
          <p:cNvPr id="496" name="Google Shape;496;p45"/>
          <p:cNvPicPr preferRelativeResize="0"/>
          <p:nvPr/>
        </p:nvPicPr>
        <p:blipFill rotWithShape="1">
          <a:blip r:embed="rId7">
            <a:alphaModFix/>
          </a:blip>
          <a:srcRect b="327" l="0" r="0" t="317"/>
          <a:stretch/>
        </p:blipFill>
        <p:spPr>
          <a:xfrm>
            <a:off x="2826059" y="3302832"/>
            <a:ext cx="2993778" cy="162636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60000" dist="57150">
              <a:srgbClr val="434343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Cuadro comparativo</a:t>
            </a:r>
            <a:endParaRPr/>
          </a:p>
        </p:txBody>
      </p:sp>
      <p:sp>
        <p:nvSpPr>
          <p:cNvPr id="502" name="Google Shape;502;p46"/>
          <p:cNvSpPr txBox="1"/>
          <p:nvPr/>
        </p:nvSpPr>
        <p:spPr>
          <a:xfrm flipH="1">
            <a:off x="1134575" y="1364394"/>
            <a:ext cx="1580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LÉXICO</a:t>
            </a:r>
            <a:endParaRPr sz="2200">
              <a:solidFill>
                <a:srgbClr val="0021BA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 flipH="1">
            <a:off x="2534450" y="1364394"/>
            <a:ext cx="12129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DISEÑO</a:t>
            </a:r>
            <a:endParaRPr sz="2200">
              <a:solidFill>
                <a:srgbClr val="0021BA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 flipH="1">
            <a:off x="4792600" y="1364394"/>
            <a:ext cx="3071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PASOS POR ACCIÓN</a:t>
            </a:r>
            <a:endParaRPr sz="2200">
              <a:solidFill>
                <a:srgbClr val="0021BA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grpSp>
        <p:nvGrpSpPr>
          <p:cNvPr id="505" name="Google Shape;505;p46"/>
          <p:cNvGrpSpPr/>
          <p:nvPr/>
        </p:nvGrpSpPr>
        <p:grpSpPr>
          <a:xfrm rot="-743189">
            <a:off x="649692" y="785459"/>
            <a:ext cx="602385" cy="584683"/>
            <a:chOff x="637838" y="3056100"/>
            <a:chExt cx="602399" cy="584697"/>
          </a:xfrm>
        </p:grpSpPr>
        <p:sp>
          <p:nvSpPr>
            <p:cNvPr id="506" name="Google Shape;506;p46"/>
            <p:cNvSpPr/>
            <p:nvPr/>
          </p:nvSpPr>
          <p:spPr>
            <a:xfrm>
              <a:off x="637838" y="3056100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7" name="Google Shape;507;p46"/>
            <p:cNvGrpSpPr/>
            <p:nvPr/>
          </p:nvGrpSpPr>
          <p:grpSpPr>
            <a:xfrm>
              <a:off x="807790" y="3237097"/>
              <a:ext cx="255465" cy="235456"/>
              <a:chOff x="7169062" y="2041331"/>
              <a:chExt cx="409531" cy="377455"/>
            </a:xfrm>
          </p:grpSpPr>
          <p:sp>
            <p:nvSpPr>
              <p:cNvPr id="508" name="Google Shape;508;p46"/>
              <p:cNvSpPr/>
              <p:nvPr/>
            </p:nvSpPr>
            <p:spPr>
              <a:xfrm>
                <a:off x="7169062" y="2041331"/>
                <a:ext cx="409531" cy="377455"/>
              </a:xfrm>
              <a:custGeom>
                <a:rect b="b" l="l" r="r" t="t"/>
                <a:pathLst>
                  <a:path extrusionOk="0" h="10932" w="11861">
                    <a:moveTo>
                      <a:pt x="11408" y="453"/>
                    </a:moveTo>
                    <a:lnTo>
                      <a:pt x="11408" y="9217"/>
                    </a:lnTo>
                    <a:lnTo>
                      <a:pt x="6168" y="9217"/>
                    </a:lnTo>
                    <a:lnTo>
                      <a:pt x="6168" y="8193"/>
                    </a:lnTo>
                    <a:lnTo>
                      <a:pt x="6383" y="8193"/>
                    </a:lnTo>
                    <a:cubicBezTo>
                      <a:pt x="6502" y="8193"/>
                      <a:pt x="6621" y="8097"/>
                      <a:pt x="6621" y="7978"/>
                    </a:cubicBezTo>
                    <a:cubicBezTo>
                      <a:pt x="6621" y="7835"/>
                      <a:pt x="6502" y="7740"/>
                      <a:pt x="6383" y="7740"/>
                    </a:cubicBezTo>
                    <a:lnTo>
                      <a:pt x="6168" y="7740"/>
                    </a:lnTo>
                    <a:lnTo>
                      <a:pt x="6168" y="6716"/>
                    </a:lnTo>
                    <a:lnTo>
                      <a:pt x="6383" y="6716"/>
                    </a:lnTo>
                    <a:cubicBezTo>
                      <a:pt x="6685" y="6716"/>
                      <a:pt x="6692" y="6263"/>
                      <a:pt x="6405" y="6263"/>
                    </a:cubicBezTo>
                    <a:cubicBezTo>
                      <a:pt x="6398" y="6263"/>
                      <a:pt x="6390" y="6263"/>
                      <a:pt x="6383" y="6264"/>
                    </a:cubicBezTo>
                    <a:lnTo>
                      <a:pt x="6168" y="6264"/>
                    </a:lnTo>
                    <a:lnTo>
                      <a:pt x="6168" y="5240"/>
                    </a:lnTo>
                    <a:lnTo>
                      <a:pt x="6383" y="5240"/>
                    </a:lnTo>
                    <a:cubicBezTo>
                      <a:pt x="6692" y="5240"/>
                      <a:pt x="6692" y="4763"/>
                      <a:pt x="6383" y="4763"/>
                    </a:cubicBezTo>
                    <a:lnTo>
                      <a:pt x="6168" y="4763"/>
                    </a:lnTo>
                    <a:lnTo>
                      <a:pt x="6168" y="3763"/>
                    </a:lnTo>
                    <a:lnTo>
                      <a:pt x="6383" y="3763"/>
                    </a:lnTo>
                    <a:cubicBezTo>
                      <a:pt x="6692" y="3763"/>
                      <a:pt x="6692" y="3287"/>
                      <a:pt x="6383" y="3287"/>
                    </a:cubicBezTo>
                    <a:lnTo>
                      <a:pt x="6168" y="3287"/>
                    </a:lnTo>
                    <a:lnTo>
                      <a:pt x="6168" y="2263"/>
                    </a:lnTo>
                    <a:lnTo>
                      <a:pt x="6383" y="2263"/>
                    </a:lnTo>
                    <a:cubicBezTo>
                      <a:pt x="6692" y="2263"/>
                      <a:pt x="6692" y="1810"/>
                      <a:pt x="6383" y="1810"/>
                    </a:cubicBezTo>
                    <a:lnTo>
                      <a:pt x="6168" y="1810"/>
                    </a:lnTo>
                    <a:lnTo>
                      <a:pt x="6168" y="453"/>
                    </a:lnTo>
                    <a:close/>
                    <a:moveTo>
                      <a:pt x="5692" y="9693"/>
                    </a:moveTo>
                    <a:lnTo>
                      <a:pt x="5692" y="10479"/>
                    </a:lnTo>
                    <a:lnTo>
                      <a:pt x="477" y="10479"/>
                    </a:lnTo>
                    <a:lnTo>
                      <a:pt x="477" y="9693"/>
                    </a:lnTo>
                    <a:close/>
                    <a:moveTo>
                      <a:pt x="11408" y="9669"/>
                    </a:moveTo>
                    <a:lnTo>
                      <a:pt x="11408" y="10479"/>
                    </a:lnTo>
                    <a:lnTo>
                      <a:pt x="6168" y="10479"/>
                    </a:lnTo>
                    <a:lnTo>
                      <a:pt x="6168" y="9669"/>
                    </a:lnTo>
                    <a:close/>
                    <a:moveTo>
                      <a:pt x="239" y="0"/>
                    </a:moveTo>
                    <a:cubicBezTo>
                      <a:pt x="96" y="0"/>
                      <a:pt x="1" y="96"/>
                      <a:pt x="1" y="239"/>
                    </a:cubicBezTo>
                    <a:lnTo>
                      <a:pt x="1" y="10693"/>
                    </a:lnTo>
                    <a:cubicBezTo>
                      <a:pt x="1" y="10836"/>
                      <a:pt x="96" y="10931"/>
                      <a:pt x="239" y="10931"/>
                    </a:cubicBezTo>
                    <a:lnTo>
                      <a:pt x="11622" y="10931"/>
                    </a:lnTo>
                    <a:cubicBezTo>
                      <a:pt x="11741" y="10931"/>
                      <a:pt x="11860" y="10836"/>
                      <a:pt x="11860" y="10693"/>
                    </a:cubicBezTo>
                    <a:lnTo>
                      <a:pt x="11860" y="239"/>
                    </a:lnTo>
                    <a:cubicBezTo>
                      <a:pt x="11860" y="96"/>
                      <a:pt x="11741" y="0"/>
                      <a:pt x="11622" y="0"/>
                    </a:cubicBezTo>
                    <a:lnTo>
                      <a:pt x="4120" y="0"/>
                    </a:lnTo>
                    <a:cubicBezTo>
                      <a:pt x="4001" y="0"/>
                      <a:pt x="3882" y="96"/>
                      <a:pt x="3882" y="239"/>
                    </a:cubicBezTo>
                    <a:cubicBezTo>
                      <a:pt x="3882" y="358"/>
                      <a:pt x="4001" y="453"/>
                      <a:pt x="4120" y="453"/>
                    </a:cubicBezTo>
                    <a:lnTo>
                      <a:pt x="5692" y="453"/>
                    </a:lnTo>
                    <a:lnTo>
                      <a:pt x="5692" y="1810"/>
                    </a:lnTo>
                    <a:lnTo>
                      <a:pt x="5478" y="1810"/>
                    </a:lnTo>
                    <a:cubicBezTo>
                      <a:pt x="5168" y="1810"/>
                      <a:pt x="5168" y="2263"/>
                      <a:pt x="5478" y="2263"/>
                    </a:cubicBezTo>
                    <a:lnTo>
                      <a:pt x="5692" y="2263"/>
                    </a:lnTo>
                    <a:lnTo>
                      <a:pt x="5692" y="3287"/>
                    </a:lnTo>
                    <a:lnTo>
                      <a:pt x="5478" y="3287"/>
                    </a:lnTo>
                    <a:cubicBezTo>
                      <a:pt x="5176" y="3287"/>
                      <a:pt x="5168" y="3740"/>
                      <a:pt x="5456" y="3740"/>
                    </a:cubicBezTo>
                    <a:cubicBezTo>
                      <a:pt x="5463" y="3740"/>
                      <a:pt x="5470" y="3740"/>
                      <a:pt x="5478" y="3739"/>
                    </a:cubicBezTo>
                    <a:lnTo>
                      <a:pt x="5692" y="3739"/>
                    </a:lnTo>
                    <a:lnTo>
                      <a:pt x="5692" y="4763"/>
                    </a:lnTo>
                    <a:lnTo>
                      <a:pt x="5478" y="4763"/>
                    </a:lnTo>
                    <a:cubicBezTo>
                      <a:pt x="5168" y="4763"/>
                      <a:pt x="5168" y="5240"/>
                      <a:pt x="5478" y="5240"/>
                    </a:cubicBezTo>
                    <a:lnTo>
                      <a:pt x="5692" y="5240"/>
                    </a:lnTo>
                    <a:lnTo>
                      <a:pt x="5692" y="6264"/>
                    </a:lnTo>
                    <a:lnTo>
                      <a:pt x="5478" y="6264"/>
                    </a:lnTo>
                    <a:cubicBezTo>
                      <a:pt x="5168" y="6264"/>
                      <a:pt x="5168" y="6716"/>
                      <a:pt x="5478" y="6716"/>
                    </a:cubicBezTo>
                    <a:lnTo>
                      <a:pt x="5692" y="6716"/>
                    </a:lnTo>
                    <a:lnTo>
                      <a:pt x="5692" y="7740"/>
                    </a:lnTo>
                    <a:lnTo>
                      <a:pt x="5478" y="7740"/>
                    </a:lnTo>
                    <a:cubicBezTo>
                      <a:pt x="5335" y="7740"/>
                      <a:pt x="5240" y="7835"/>
                      <a:pt x="5240" y="7978"/>
                    </a:cubicBezTo>
                    <a:cubicBezTo>
                      <a:pt x="5240" y="8097"/>
                      <a:pt x="5335" y="8193"/>
                      <a:pt x="5478" y="8193"/>
                    </a:cubicBezTo>
                    <a:lnTo>
                      <a:pt x="5692" y="8193"/>
                    </a:lnTo>
                    <a:lnTo>
                      <a:pt x="5692" y="9217"/>
                    </a:lnTo>
                    <a:lnTo>
                      <a:pt x="477" y="9217"/>
                    </a:lnTo>
                    <a:lnTo>
                      <a:pt x="477" y="453"/>
                    </a:lnTo>
                    <a:lnTo>
                      <a:pt x="2049" y="453"/>
                    </a:lnTo>
                    <a:cubicBezTo>
                      <a:pt x="2168" y="453"/>
                      <a:pt x="2263" y="358"/>
                      <a:pt x="2263" y="239"/>
                    </a:cubicBezTo>
                    <a:cubicBezTo>
                      <a:pt x="2263" y="96"/>
                      <a:pt x="2168" y="0"/>
                      <a:pt x="20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>
                <a:off x="7483988" y="2094779"/>
                <a:ext cx="62529" cy="15745"/>
              </a:xfrm>
              <a:custGeom>
                <a:rect b="b" l="l" r="r" t="t"/>
                <a:pathLst>
                  <a:path extrusionOk="0" h="456" w="1811">
                    <a:moveTo>
                      <a:pt x="239" y="0"/>
                    </a:moveTo>
                    <a:cubicBezTo>
                      <a:pt x="96" y="0"/>
                      <a:pt x="0" y="96"/>
                      <a:pt x="0" y="238"/>
                    </a:cubicBezTo>
                    <a:cubicBezTo>
                      <a:pt x="0" y="347"/>
                      <a:pt x="80" y="456"/>
                      <a:pt x="202" y="456"/>
                    </a:cubicBezTo>
                    <a:cubicBezTo>
                      <a:pt x="214" y="456"/>
                      <a:pt x="226" y="455"/>
                      <a:pt x="239" y="453"/>
                    </a:cubicBezTo>
                    <a:lnTo>
                      <a:pt x="1572" y="453"/>
                    </a:lnTo>
                    <a:cubicBezTo>
                      <a:pt x="1585" y="455"/>
                      <a:pt x="1597" y="456"/>
                      <a:pt x="1608" y="456"/>
                    </a:cubicBezTo>
                    <a:cubicBezTo>
                      <a:pt x="1731" y="456"/>
                      <a:pt x="1810" y="347"/>
                      <a:pt x="1810" y="238"/>
                    </a:cubicBezTo>
                    <a:cubicBezTo>
                      <a:pt x="1810" y="96"/>
                      <a:pt x="1715" y="0"/>
                      <a:pt x="1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7481536" y="2165492"/>
                <a:ext cx="67432" cy="15641"/>
              </a:xfrm>
              <a:custGeom>
                <a:rect b="b" l="l" r="r" t="t"/>
                <a:pathLst>
                  <a:path extrusionOk="0" h="453" w="1953">
                    <a:moveTo>
                      <a:pt x="310" y="0"/>
                    </a:moveTo>
                    <a:cubicBezTo>
                      <a:pt x="0" y="0"/>
                      <a:pt x="0" y="453"/>
                      <a:pt x="310" y="453"/>
                    </a:cubicBezTo>
                    <a:lnTo>
                      <a:pt x="1643" y="453"/>
                    </a:lnTo>
                    <a:cubicBezTo>
                      <a:pt x="1953" y="453"/>
                      <a:pt x="1953" y="0"/>
                      <a:pt x="16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6"/>
              <p:cNvSpPr/>
              <p:nvPr/>
            </p:nvSpPr>
            <p:spPr>
              <a:xfrm>
                <a:off x="7483988" y="2235375"/>
                <a:ext cx="62529" cy="16470"/>
              </a:xfrm>
              <a:custGeom>
                <a:rect b="b" l="l" r="r" t="t"/>
                <a:pathLst>
                  <a:path extrusionOk="0" h="477" w="1811">
                    <a:moveTo>
                      <a:pt x="239" y="1"/>
                    </a:moveTo>
                    <a:cubicBezTo>
                      <a:pt x="96" y="1"/>
                      <a:pt x="0" y="120"/>
                      <a:pt x="0" y="239"/>
                    </a:cubicBezTo>
                    <a:cubicBezTo>
                      <a:pt x="0" y="358"/>
                      <a:pt x="96" y="477"/>
                      <a:pt x="239" y="477"/>
                    </a:cubicBezTo>
                    <a:lnTo>
                      <a:pt x="1572" y="477"/>
                    </a:lnTo>
                    <a:cubicBezTo>
                      <a:pt x="1715" y="477"/>
                      <a:pt x="1810" y="358"/>
                      <a:pt x="1810" y="239"/>
                    </a:cubicBezTo>
                    <a:cubicBezTo>
                      <a:pt x="1810" y="120"/>
                      <a:pt x="1715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6"/>
              <p:cNvSpPr/>
              <p:nvPr/>
            </p:nvSpPr>
            <p:spPr>
              <a:xfrm>
                <a:off x="7481536" y="2306088"/>
                <a:ext cx="67432" cy="15675"/>
              </a:xfrm>
              <a:custGeom>
                <a:rect b="b" l="l" r="r" t="t"/>
                <a:pathLst>
                  <a:path extrusionOk="0" h="454" w="1953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643" y="453"/>
                    </a:lnTo>
                    <a:cubicBezTo>
                      <a:pt x="1953" y="453"/>
                      <a:pt x="1953" y="1"/>
                      <a:pt x="16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7268571" y="2306088"/>
                <a:ext cx="68261" cy="15675"/>
              </a:xfrm>
              <a:custGeom>
                <a:rect b="b" l="l" r="r" t="t"/>
                <a:pathLst>
                  <a:path extrusionOk="0" h="454" w="1977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667" y="453"/>
                    </a:lnTo>
                    <a:cubicBezTo>
                      <a:pt x="1977" y="453"/>
                      <a:pt x="1977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7201138" y="2218111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24" y="453"/>
                    </a:moveTo>
                    <a:lnTo>
                      <a:pt x="1024" y="1024"/>
                    </a:lnTo>
                    <a:lnTo>
                      <a:pt x="453" y="1024"/>
                    </a:lnTo>
                    <a:lnTo>
                      <a:pt x="453" y="453"/>
                    </a:lnTo>
                    <a:close/>
                    <a:moveTo>
                      <a:pt x="238" y="0"/>
                    </a:moveTo>
                    <a:cubicBezTo>
                      <a:pt x="96" y="0"/>
                      <a:pt x="0" y="96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96" y="1501"/>
                      <a:pt x="238" y="1501"/>
                    </a:cubicBezTo>
                    <a:lnTo>
                      <a:pt x="1239" y="1501"/>
                    </a:lnTo>
                    <a:cubicBezTo>
                      <a:pt x="1358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96"/>
                      <a:pt x="1382" y="0"/>
                      <a:pt x="1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>
                <a:off x="7413275" y="2076687"/>
                <a:ext cx="51826" cy="51826"/>
              </a:xfrm>
              <a:custGeom>
                <a:rect b="b" l="l" r="r" t="t"/>
                <a:pathLst>
                  <a:path extrusionOk="0" h="1501" w="1501">
                    <a:moveTo>
                      <a:pt x="1024" y="477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77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119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119" y="1501"/>
                      <a:pt x="239" y="1501"/>
                    </a:cubicBezTo>
                    <a:lnTo>
                      <a:pt x="1263" y="1501"/>
                    </a:lnTo>
                    <a:cubicBezTo>
                      <a:pt x="1382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501" y="119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>
                <a:off x="7413275" y="2147399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24" y="477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77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119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119" y="1501"/>
                      <a:pt x="239" y="1501"/>
                    </a:cubicBezTo>
                    <a:lnTo>
                      <a:pt x="1263" y="1501"/>
                    </a:lnTo>
                    <a:cubicBezTo>
                      <a:pt x="1382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119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6"/>
              <p:cNvSpPr/>
              <p:nvPr/>
            </p:nvSpPr>
            <p:spPr>
              <a:xfrm>
                <a:off x="7413275" y="2218111"/>
                <a:ext cx="50997" cy="50997"/>
              </a:xfrm>
              <a:custGeom>
                <a:rect b="b" l="l" r="r" t="t"/>
                <a:pathLst>
                  <a:path extrusionOk="0" h="1477" w="1477">
                    <a:moveTo>
                      <a:pt x="1024" y="453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53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96"/>
                      <a:pt x="0" y="239"/>
                    </a:cubicBezTo>
                    <a:lnTo>
                      <a:pt x="0" y="1263"/>
                    </a:lnTo>
                    <a:cubicBezTo>
                      <a:pt x="24" y="1382"/>
                      <a:pt x="119" y="1477"/>
                      <a:pt x="239" y="1477"/>
                    </a:cubicBezTo>
                    <a:lnTo>
                      <a:pt x="1263" y="1477"/>
                    </a:lnTo>
                    <a:cubicBezTo>
                      <a:pt x="1382" y="1477"/>
                      <a:pt x="1477" y="1382"/>
                      <a:pt x="1477" y="1239"/>
                    </a:cubicBezTo>
                    <a:lnTo>
                      <a:pt x="1477" y="239"/>
                    </a:lnTo>
                    <a:cubicBezTo>
                      <a:pt x="1477" y="96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6"/>
              <p:cNvSpPr/>
              <p:nvPr/>
            </p:nvSpPr>
            <p:spPr>
              <a:xfrm>
                <a:off x="7201138" y="2287995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00" y="477"/>
                    </a:moveTo>
                    <a:lnTo>
                      <a:pt x="1000" y="1025"/>
                    </a:lnTo>
                    <a:lnTo>
                      <a:pt x="453" y="1025"/>
                    </a:lnTo>
                    <a:lnTo>
                      <a:pt x="453" y="477"/>
                    </a:lnTo>
                    <a:close/>
                    <a:moveTo>
                      <a:pt x="215" y="1"/>
                    </a:moveTo>
                    <a:cubicBezTo>
                      <a:pt x="96" y="1"/>
                      <a:pt x="0" y="120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96" y="1501"/>
                      <a:pt x="215" y="1501"/>
                    </a:cubicBezTo>
                    <a:lnTo>
                      <a:pt x="1239" y="1501"/>
                    </a:lnTo>
                    <a:cubicBezTo>
                      <a:pt x="1358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120"/>
                      <a:pt x="1358" y="1"/>
                      <a:pt x="1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7271851" y="2235375"/>
                <a:ext cx="62529" cy="16470"/>
              </a:xfrm>
              <a:custGeom>
                <a:rect b="b" l="l" r="r" t="t"/>
                <a:pathLst>
                  <a:path extrusionOk="0" h="477" w="1811">
                    <a:moveTo>
                      <a:pt x="215" y="1"/>
                    </a:moveTo>
                    <a:cubicBezTo>
                      <a:pt x="96" y="1"/>
                      <a:pt x="0" y="120"/>
                      <a:pt x="0" y="239"/>
                    </a:cubicBezTo>
                    <a:cubicBezTo>
                      <a:pt x="0" y="358"/>
                      <a:pt x="96" y="477"/>
                      <a:pt x="215" y="477"/>
                    </a:cubicBezTo>
                    <a:lnTo>
                      <a:pt x="1572" y="477"/>
                    </a:lnTo>
                    <a:cubicBezTo>
                      <a:pt x="1691" y="477"/>
                      <a:pt x="1810" y="358"/>
                      <a:pt x="1810" y="239"/>
                    </a:cubicBezTo>
                    <a:cubicBezTo>
                      <a:pt x="1810" y="120"/>
                      <a:pt x="1691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6"/>
              <p:cNvSpPr/>
              <p:nvPr/>
            </p:nvSpPr>
            <p:spPr>
              <a:xfrm>
                <a:off x="7268571" y="2165492"/>
                <a:ext cx="68261" cy="15641"/>
              </a:xfrm>
              <a:custGeom>
                <a:rect b="b" l="l" r="r" t="t"/>
                <a:pathLst>
                  <a:path extrusionOk="0" h="453" w="1977">
                    <a:moveTo>
                      <a:pt x="310" y="0"/>
                    </a:moveTo>
                    <a:cubicBezTo>
                      <a:pt x="0" y="0"/>
                      <a:pt x="0" y="453"/>
                      <a:pt x="310" y="453"/>
                    </a:cubicBezTo>
                    <a:lnTo>
                      <a:pt x="1667" y="453"/>
                    </a:lnTo>
                    <a:cubicBezTo>
                      <a:pt x="1977" y="453"/>
                      <a:pt x="1977" y="0"/>
                      <a:pt x="1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6"/>
              <p:cNvSpPr/>
              <p:nvPr/>
            </p:nvSpPr>
            <p:spPr>
              <a:xfrm>
                <a:off x="7271851" y="2094779"/>
                <a:ext cx="62529" cy="15745"/>
              </a:xfrm>
              <a:custGeom>
                <a:rect b="b" l="l" r="r" t="t"/>
                <a:pathLst>
                  <a:path extrusionOk="0" h="456" w="1811">
                    <a:moveTo>
                      <a:pt x="215" y="0"/>
                    </a:moveTo>
                    <a:cubicBezTo>
                      <a:pt x="96" y="0"/>
                      <a:pt x="0" y="119"/>
                      <a:pt x="0" y="238"/>
                    </a:cubicBezTo>
                    <a:cubicBezTo>
                      <a:pt x="0" y="358"/>
                      <a:pt x="96" y="453"/>
                      <a:pt x="215" y="453"/>
                    </a:cubicBezTo>
                    <a:lnTo>
                      <a:pt x="1572" y="453"/>
                    </a:lnTo>
                    <a:cubicBezTo>
                      <a:pt x="1582" y="455"/>
                      <a:pt x="1593" y="456"/>
                      <a:pt x="1603" y="456"/>
                    </a:cubicBezTo>
                    <a:cubicBezTo>
                      <a:pt x="1711" y="456"/>
                      <a:pt x="1810" y="347"/>
                      <a:pt x="1810" y="238"/>
                    </a:cubicBezTo>
                    <a:cubicBezTo>
                      <a:pt x="1810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6"/>
              <p:cNvSpPr/>
              <p:nvPr/>
            </p:nvSpPr>
            <p:spPr>
              <a:xfrm>
                <a:off x="7200310" y="2084386"/>
                <a:ext cx="54415" cy="37566"/>
              </a:xfrm>
              <a:custGeom>
                <a:rect b="b" l="l" r="r" t="t"/>
                <a:pathLst>
                  <a:path extrusionOk="0" h="1088" w="1576">
                    <a:moveTo>
                      <a:pt x="1273" y="1"/>
                    </a:moveTo>
                    <a:cubicBezTo>
                      <a:pt x="1222" y="1"/>
                      <a:pt x="1169" y="19"/>
                      <a:pt x="1120" y="63"/>
                    </a:cubicBezTo>
                    <a:lnTo>
                      <a:pt x="643" y="539"/>
                    </a:lnTo>
                    <a:lnTo>
                      <a:pt x="429" y="325"/>
                    </a:lnTo>
                    <a:cubicBezTo>
                      <a:pt x="381" y="277"/>
                      <a:pt x="322" y="254"/>
                      <a:pt x="262" y="254"/>
                    </a:cubicBezTo>
                    <a:cubicBezTo>
                      <a:pt x="203" y="254"/>
                      <a:pt x="143" y="277"/>
                      <a:pt x="96" y="325"/>
                    </a:cubicBezTo>
                    <a:cubicBezTo>
                      <a:pt x="0" y="397"/>
                      <a:pt x="0" y="563"/>
                      <a:pt x="96" y="635"/>
                    </a:cubicBezTo>
                    <a:lnTo>
                      <a:pt x="477" y="1016"/>
                    </a:lnTo>
                    <a:cubicBezTo>
                      <a:pt x="501" y="1063"/>
                      <a:pt x="572" y="1087"/>
                      <a:pt x="620" y="1087"/>
                    </a:cubicBezTo>
                    <a:cubicBezTo>
                      <a:pt x="691" y="1087"/>
                      <a:pt x="763" y="1063"/>
                      <a:pt x="786" y="1016"/>
                    </a:cubicBezTo>
                    <a:lnTo>
                      <a:pt x="1429" y="373"/>
                    </a:lnTo>
                    <a:cubicBezTo>
                      <a:pt x="1576" y="208"/>
                      <a:pt x="1441" y="1"/>
                      <a:pt x="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7196684" y="2153959"/>
                <a:ext cx="56280" cy="38705"/>
              </a:xfrm>
              <a:custGeom>
                <a:rect b="b" l="l" r="r" t="t"/>
                <a:pathLst>
                  <a:path extrusionOk="0" h="1121" w="1630">
                    <a:moveTo>
                      <a:pt x="1371" y="1"/>
                    </a:moveTo>
                    <a:cubicBezTo>
                      <a:pt x="1314" y="1"/>
                      <a:pt x="1260" y="25"/>
                      <a:pt x="1225" y="72"/>
                    </a:cubicBezTo>
                    <a:lnTo>
                      <a:pt x="748" y="549"/>
                    </a:lnTo>
                    <a:lnTo>
                      <a:pt x="534" y="334"/>
                    </a:lnTo>
                    <a:cubicBezTo>
                      <a:pt x="478" y="279"/>
                      <a:pt x="416" y="256"/>
                      <a:pt x="357" y="256"/>
                    </a:cubicBezTo>
                    <a:cubicBezTo>
                      <a:pt x="163" y="256"/>
                      <a:pt x="0" y="504"/>
                      <a:pt x="201" y="668"/>
                    </a:cubicBezTo>
                    <a:lnTo>
                      <a:pt x="582" y="1049"/>
                    </a:lnTo>
                    <a:cubicBezTo>
                      <a:pt x="606" y="1096"/>
                      <a:pt x="677" y="1120"/>
                      <a:pt x="725" y="1120"/>
                    </a:cubicBezTo>
                    <a:cubicBezTo>
                      <a:pt x="796" y="1120"/>
                      <a:pt x="868" y="1096"/>
                      <a:pt x="891" y="1049"/>
                    </a:cubicBezTo>
                    <a:lnTo>
                      <a:pt x="1534" y="406"/>
                    </a:lnTo>
                    <a:cubicBezTo>
                      <a:pt x="1630" y="311"/>
                      <a:pt x="1630" y="168"/>
                      <a:pt x="1534" y="72"/>
                    </a:cubicBezTo>
                    <a:cubicBezTo>
                      <a:pt x="1487" y="25"/>
                      <a:pt x="1427" y="1"/>
                      <a:pt x="13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6"/>
              <p:cNvSpPr/>
              <p:nvPr/>
            </p:nvSpPr>
            <p:spPr>
              <a:xfrm>
                <a:off x="7412447" y="2294314"/>
                <a:ext cx="56487" cy="38947"/>
              </a:xfrm>
              <a:custGeom>
                <a:rect b="b" l="l" r="r" t="t"/>
                <a:pathLst>
                  <a:path extrusionOk="0" h="1128" w="1636">
                    <a:moveTo>
                      <a:pt x="1284" y="1"/>
                    </a:moveTo>
                    <a:cubicBezTo>
                      <a:pt x="1228" y="1"/>
                      <a:pt x="1170" y="24"/>
                      <a:pt x="1120" y="80"/>
                    </a:cubicBezTo>
                    <a:lnTo>
                      <a:pt x="644" y="556"/>
                    </a:lnTo>
                    <a:lnTo>
                      <a:pt x="429" y="342"/>
                    </a:lnTo>
                    <a:cubicBezTo>
                      <a:pt x="382" y="294"/>
                      <a:pt x="322" y="270"/>
                      <a:pt x="263" y="270"/>
                    </a:cubicBezTo>
                    <a:cubicBezTo>
                      <a:pt x="203" y="270"/>
                      <a:pt x="143" y="294"/>
                      <a:pt x="96" y="342"/>
                    </a:cubicBezTo>
                    <a:cubicBezTo>
                      <a:pt x="1" y="437"/>
                      <a:pt x="1" y="580"/>
                      <a:pt x="96" y="675"/>
                    </a:cubicBezTo>
                    <a:lnTo>
                      <a:pt x="477" y="1056"/>
                    </a:lnTo>
                    <a:cubicBezTo>
                      <a:pt x="525" y="1104"/>
                      <a:pt x="572" y="1127"/>
                      <a:pt x="644" y="1127"/>
                    </a:cubicBezTo>
                    <a:cubicBezTo>
                      <a:pt x="691" y="1127"/>
                      <a:pt x="763" y="1104"/>
                      <a:pt x="810" y="1056"/>
                    </a:cubicBezTo>
                    <a:lnTo>
                      <a:pt x="1453" y="413"/>
                    </a:lnTo>
                    <a:cubicBezTo>
                      <a:pt x="1636" y="249"/>
                      <a:pt x="1469" y="1"/>
                      <a:pt x="1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6"/>
              <p:cNvSpPr/>
              <p:nvPr/>
            </p:nvSpPr>
            <p:spPr>
              <a:xfrm>
                <a:off x="7267742" y="2041331"/>
                <a:ext cx="15641" cy="15641"/>
              </a:xfrm>
              <a:custGeom>
                <a:rect b="b" l="l" r="r" t="t"/>
                <a:pathLst>
                  <a:path extrusionOk="0" h="453" w="453">
                    <a:moveTo>
                      <a:pt x="215" y="0"/>
                    </a:moveTo>
                    <a:cubicBezTo>
                      <a:pt x="167" y="0"/>
                      <a:pt x="96" y="24"/>
                      <a:pt x="72" y="72"/>
                    </a:cubicBezTo>
                    <a:cubicBezTo>
                      <a:pt x="24" y="119"/>
                      <a:pt x="0" y="167"/>
                      <a:pt x="0" y="239"/>
                    </a:cubicBezTo>
                    <a:cubicBezTo>
                      <a:pt x="0" y="358"/>
                      <a:pt x="96" y="453"/>
                      <a:pt x="215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6" name="Google Shape;526;p46"/>
          <p:cNvGrpSpPr/>
          <p:nvPr/>
        </p:nvGrpSpPr>
        <p:grpSpPr>
          <a:xfrm>
            <a:off x="6790921" y="235981"/>
            <a:ext cx="719474" cy="706255"/>
            <a:chOff x="7166921" y="144656"/>
            <a:chExt cx="719474" cy="706255"/>
          </a:xfrm>
        </p:grpSpPr>
        <p:sp>
          <p:nvSpPr>
            <p:cNvPr id="527" name="Google Shape;527;p46"/>
            <p:cNvSpPr/>
            <p:nvPr/>
          </p:nvSpPr>
          <p:spPr>
            <a:xfrm rot="787748">
              <a:off x="7225454" y="205431"/>
              <a:ext cx="602407" cy="584705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" name="Google Shape;528;p46"/>
            <p:cNvGrpSpPr/>
            <p:nvPr/>
          </p:nvGrpSpPr>
          <p:grpSpPr>
            <a:xfrm>
              <a:off x="7399607" y="358726"/>
              <a:ext cx="254116" cy="278101"/>
              <a:chOff x="6384632" y="1352544"/>
              <a:chExt cx="374969" cy="410359"/>
            </a:xfrm>
          </p:grpSpPr>
          <p:sp>
            <p:nvSpPr>
              <p:cNvPr id="529" name="Google Shape;529;p46"/>
              <p:cNvSpPr/>
              <p:nvPr/>
            </p:nvSpPr>
            <p:spPr>
              <a:xfrm>
                <a:off x="6410113" y="1352544"/>
                <a:ext cx="329772" cy="410359"/>
              </a:xfrm>
              <a:custGeom>
                <a:rect b="b" l="l" r="r" t="t"/>
                <a:pathLst>
                  <a:path extrusionOk="0" h="11885" w="9551">
                    <a:moveTo>
                      <a:pt x="4698" y="475"/>
                    </a:moveTo>
                    <a:cubicBezTo>
                      <a:pt x="4823" y="475"/>
                      <a:pt x="4950" y="520"/>
                      <a:pt x="5049" y="620"/>
                    </a:cubicBezTo>
                    <a:cubicBezTo>
                      <a:pt x="5383" y="953"/>
                      <a:pt x="5145" y="1501"/>
                      <a:pt x="4692" y="1501"/>
                    </a:cubicBezTo>
                    <a:cubicBezTo>
                      <a:pt x="4406" y="1501"/>
                      <a:pt x="4192" y="1263"/>
                      <a:pt x="4192" y="1001"/>
                    </a:cubicBezTo>
                    <a:cubicBezTo>
                      <a:pt x="4176" y="678"/>
                      <a:pt x="4434" y="475"/>
                      <a:pt x="4698" y="475"/>
                    </a:cubicBezTo>
                    <a:close/>
                    <a:moveTo>
                      <a:pt x="4240" y="3478"/>
                    </a:moveTo>
                    <a:cubicBezTo>
                      <a:pt x="4359" y="3478"/>
                      <a:pt x="4454" y="3573"/>
                      <a:pt x="4454" y="3692"/>
                    </a:cubicBezTo>
                    <a:lnTo>
                      <a:pt x="4454" y="6216"/>
                    </a:lnTo>
                    <a:cubicBezTo>
                      <a:pt x="4383" y="6192"/>
                      <a:pt x="4311" y="6169"/>
                      <a:pt x="4240" y="6169"/>
                    </a:cubicBezTo>
                    <a:lnTo>
                      <a:pt x="2335" y="6169"/>
                    </a:lnTo>
                    <a:lnTo>
                      <a:pt x="2335" y="3478"/>
                    </a:lnTo>
                    <a:close/>
                    <a:moveTo>
                      <a:pt x="7050" y="3478"/>
                    </a:moveTo>
                    <a:lnTo>
                      <a:pt x="7050" y="6169"/>
                    </a:lnTo>
                    <a:lnTo>
                      <a:pt x="5145" y="6169"/>
                    </a:lnTo>
                    <a:cubicBezTo>
                      <a:pt x="5073" y="6169"/>
                      <a:pt x="5002" y="6192"/>
                      <a:pt x="4930" y="6216"/>
                    </a:cubicBezTo>
                    <a:lnTo>
                      <a:pt x="4930" y="3692"/>
                    </a:lnTo>
                    <a:cubicBezTo>
                      <a:pt x="4930" y="3573"/>
                      <a:pt x="5026" y="3478"/>
                      <a:pt x="5145" y="3478"/>
                    </a:cubicBezTo>
                    <a:close/>
                    <a:moveTo>
                      <a:pt x="4240" y="6645"/>
                    </a:moveTo>
                    <a:cubicBezTo>
                      <a:pt x="4359" y="6645"/>
                      <a:pt x="4454" y="6740"/>
                      <a:pt x="4454" y="6859"/>
                    </a:cubicBezTo>
                    <a:lnTo>
                      <a:pt x="4454" y="7193"/>
                    </a:lnTo>
                    <a:lnTo>
                      <a:pt x="2335" y="7193"/>
                    </a:lnTo>
                    <a:lnTo>
                      <a:pt x="2335" y="6645"/>
                    </a:lnTo>
                    <a:close/>
                    <a:moveTo>
                      <a:pt x="7050" y="6621"/>
                    </a:moveTo>
                    <a:lnTo>
                      <a:pt x="7050" y="7193"/>
                    </a:lnTo>
                    <a:lnTo>
                      <a:pt x="4930" y="7193"/>
                    </a:lnTo>
                    <a:lnTo>
                      <a:pt x="4930" y="6859"/>
                    </a:lnTo>
                    <a:cubicBezTo>
                      <a:pt x="4930" y="6740"/>
                      <a:pt x="5026" y="6621"/>
                      <a:pt x="5145" y="6621"/>
                    </a:cubicBezTo>
                    <a:close/>
                    <a:moveTo>
                      <a:pt x="4692" y="1"/>
                    </a:moveTo>
                    <a:cubicBezTo>
                      <a:pt x="3549" y="1"/>
                      <a:pt x="3335" y="1668"/>
                      <a:pt x="4454" y="1930"/>
                    </a:cubicBezTo>
                    <a:lnTo>
                      <a:pt x="4454" y="3049"/>
                    </a:lnTo>
                    <a:cubicBezTo>
                      <a:pt x="4383" y="3025"/>
                      <a:pt x="4311" y="3001"/>
                      <a:pt x="4240" y="3001"/>
                    </a:cubicBezTo>
                    <a:lnTo>
                      <a:pt x="2096" y="3001"/>
                    </a:lnTo>
                    <a:cubicBezTo>
                      <a:pt x="1977" y="3001"/>
                      <a:pt x="1858" y="3097"/>
                      <a:pt x="1858" y="3239"/>
                    </a:cubicBezTo>
                    <a:lnTo>
                      <a:pt x="1858" y="5097"/>
                    </a:lnTo>
                    <a:lnTo>
                      <a:pt x="239" y="5097"/>
                    </a:lnTo>
                    <a:cubicBezTo>
                      <a:pt x="120" y="5097"/>
                      <a:pt x="1" y="5192"/>
                      <a:pt x="25" y="5335"/>
                    </a:cubicBezTo>
                    <a:cubicBezTo>
                      <a:pt x="25" y="5811"/>
                      <a:pt x="96" y="6288"/>
                      <a:pt x="215" y="6764"/>
                    </a:cubicBezTo>
                    <a:cubicBezTo>
                      <a:pt x="239" y="6859"/>
                      <a:pt x="334" y="6931"/>
                      <a:pt x="453" y="6931"/>
                    </a:cubicBezTo>
                    <a:lnTo>
                      <a:pt x="501" y="6931"/>
                    </a:lnTo>
                    <a:cubicBezTo>
                      <a:pt x="620" y="6907"/>
                      <a:pt x="691" y="6788"/>
                      <a:pt x="668" y="6645"/>
                    </a:cubicBezTo>
                    <a:cubicBezTo>
                      <a:pt x="572" y="6288"/>
                      <a:pt x="501" y="5930"/>
                      <a:pt x="477" y="5573"/>
                    </a:cubicBezTo>
                    <a:lnTo>
                      <a:pt x="1858" y="5573"/>
                    </a:lnTo>
                    <a:lnTo>
                      <a:pt x="1858" y="7431"/>
                    </a:lnTo>
                    <a:cubicBezTo>
                      <a:pt x="1858" y="7550"/>
                      <a:pt x="1977" y="7669"/>
                      <a:pt x="2096" y="7669"/>
                    </a:cubicBezTo>
                    <a:lnTo>
                      <a:pt x="7288" y="7669"/>
                    </a:lnTo>
                    <a:cubicBezTo>
                      <a:pt x="7407" y="7669"/>
                      <a:pt x="7526" y="7550"/>
                      <a:pt x="7526" y="7431"/>
                    </a:cubicBezTo>
                    <a:lnTo>
                      <a:pt x="7526" y="5573"/>
                    </a:lnTo>
                    <a:lnTo>
                      <a:pt x="8383" y="5573"/>
                    </a:lnTo>
                    <a:lnTo>
                      <a:pt x="9003" y="7645"/>
                    </a:lnTo>
                    <a:lnTo>
                      <a:pt x="8074" y="7645"/>
                    </a:lnTo>
                    <a:cubicBezTo>
                      <a:pt x="7955" y="7645"/>
                      <a:pt x="7836" y="7764"/>
                      <a:pt x="7836" y="7883"/>
                    </a:cubicBezTo>
                    <a:lnTo>
                      <a:pt x="7836" y="9074"/>
                    </a:lnTo>
                    <a:cubicBezTo>
                      <a:pt x="7836" y="9622"/>
                      <a:pt x="7407" y="10050"/>
                      <a:pt x="6859" y="10050"/>
                    </a:cubicBezTo>
                    <a:lnTo>
                      <a:pt x="5454" y="10050"/>
                    </a:lnTo>
                    <a:cubicBezTo>
                      <a:pt x="5335" y="10050"/>
                      <a:pt x="5240" y="10146"/>
                      <a:pt x="5216" y="10241"/>
                    </a:cubicBezTo>
                    <a:lnTo>
                      <a:pt x="4978" y="11598"/>
                    </a:lnTo>
                    <a:cubicBezTo>
                      <a:pt x="4954" y="11741"/>
                      <a:pt x="5049" y="11860"/>
                      <a:pt x="5168" y="11884"/>
                    </a:cubicBezTo>
                    <a:lnTo>
                      <a:pt x="5216" y="11884"/>
                    </a:lnTo>
                    <a:cubicBezTo>
                      <a:pt x="5311" y="11884"/>
                      <a:pt x="5407" y="11789"/>
                      <a:pt x="5430" y="11694"/>
                    </a:cubicBezTo>
                    <a:lnTo>
                      <a:pt x="5645" y="10527"/>
                    </a:lnTo>
                    <a:lnTo>
                      <a:pt x="6859" y="10527"/>
                    </a:lnTo>
                    <a:cubicBezTo>
                      <a:pt x="7669" y="10503"/>
                      <a:pt x="8312" y="9860"/>
                      <a:pt x="8312" y="9074"/>
                    </a:cubicBezTo>
                    <a:lnTo>
                      <a:pt x="8312" y="8121"/>
                    </a:lnTo>
                    <a:lnTo>
                      <a:pt x="9312" y="8121"/>
                    </a:lnTo>
                    <a:cubicBezTo>
                      <a:pt x="9384" y="8098"/>
                      <a:pt x="9455" y="8074"/>
                      <a:pt x="9503" y="8026"/>
                    </a:cubicBezTo>
                    <a:cubicBezTo>
                      <a:pt x="9550" y="7955"/>
                      <a:pt x="9550" y="7883"/>
                      <a:pt x="9550" y="7812"/>
                    </a:cubicBezTo>
                    <a:lnTo>
                      <a:pt x="8764" y="5264"/>
                    </a:lnTo>
                    <a:cubicBezTo>
                      <a:pt x="8717" y="5168"/>
                      <a:pt x="8645" y="5097"/>
                      <a:pt x="8526" y="5097"/>
                    </a:cubicBezTo>
                    <a:lnTo>
                      <a:pt x="7526" y="5097"/>
                    </a:lnTo>
                    <a:lnTo>
                      <a:pt x="7526" y="3239"/>
                    </a:lnTo>
                    <a:cubicBezTo>
                      <a:pt x="7526" y="3120"/>
                      <a:pt x="7407" y="3001"/>
                      <a:pt x="7288" y="3001"/>
                    </a:cubicBezTo>
                    <a:lnTo>
                      <a:pt x="5145" y="3001"/>
                    </a:lnTo>
                    <a:cubicBezTo>
                      <a:pt x="5073" y="3001"/>
                      <a:pt x="5002" y="3025"/>
                      <a:pt x="4930" y="3049"/>
                    </a:cubicBezTo>
                    <a:lnTo>
                      <a:pt x="4930" y="1930"/>
                    </a:lnTo>
                    <a:cubicBezTo>
                      <a:pt x="6050" y="1668"/>
                      <a:pt x="5835" y="1"/>
                      <a:pt x="4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6"/>
              <p:cNvSpPr/>
              <p:nvPr/>
            </p:nvSpPr>
            <p:spPr>
              <a:xfrm>
                <a:off x="6427377" y="1643507"/>
                <a:ext cx="33768" cy="118567"/>
              </a:xfrm>
              <a:custGeom>
                <a:rect b="b" l="l" r="r" t="t"/>
                <a:pathLst>
                  <a:path extrusionOk="0" h="3434" w="978">
                    <a:moveTo>
                      <a:pt x="633" y="0"/>
                    </a:moveTo>
                    <a:cubicBezTo>
                      <a:pt x="621" y="0"/>
                      <a:pt x="609" y="1"/>
                      <a:pt x="596" y="4"/>
                    </a:cubicBezTo>
                    <a:cubicBezTo>
                      <a:pt x="477" y="28"/>
                      <a:pt x="382" y="147"/>
                      <a:pt x="406" y="290"/>
                    </a:cubicBezTo>
                    <a:cubicBezTo>
                      <a:pt x="501" y="766"/>
                      <a:pt x="501" y="1266"/>
                      <a:pt x="382" y="1742"/>
                    </a:cubicBezTo>
                    <a:lnTo>
                      <a:pt x="48" y="3147"/>
                    </a:lnTo>
                    <a:cubicBezTo>
                      <a:pt x="1" y="3290"/>
                      <a:pt x="96" y="3409"/>
                      <a:pt x="215" y="3433"/>
                    </a:cubicBezTo>
                    <a:lnTo>
                      <a:pt x="263" y="3433"/>
                    </a:lnTo>
                    <a:cubicBezTo>
                      <a:pt x="382" y="3433"/>
                      <a:pt x="477" y="3362"/>
                      <a:pt x="501" y="3267"/>
                    </a:cubicBezTo>
                    <a:lnTo>
                      <a:pt x="834" y="1838"/>
                    </a:lnTo>
                    <a:cubicBezTo>
                      <a:pt x="953" y="1314"/>
                      <a:pt x="977" y="742"/>
                      <a:pt x="882" y="194"/>
                    </a:cubicBezTo>
                    <a:cubicBezTo>
                      <a:pt x="839" y="88"/>
                      <a:pt x="739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6"/>
              <p:cNvSpPr/>
              <p:nvPr/>
            </p:nvSpPr>
            <p:spPr>
              <a:xfrm>
                <a:off x="6384632" y="1385449"/>
                <a:ext cx="93777" cy="116772"/>
              </a:xfrm>
              <a:custGeom>
                <a:rect b="b" l="l" r="r" t="t"/>
                <a:pathLst>
                  <a:path extrusionOk="0" h="3382" w="2716">
                    <a:moveTo>
                      <a:pt x="1359" y="463"/>
                    </a:moveTo>
                    <a:cubicBezTo>
                      <a:pt x="1487" y="463"/>
                      <a:pt x="1615" y="511"/>
                      <a:pt x="1715" y="619"/>
                    </a:cubicBezTo>
                    <a:cubicBezTo>
                      <a:pt x="2025" y="929"/>
                      <a:pt x="1810" y="1477"/>
                      <a:pt x="1358" y="1477"/>
                    </a:cubicBezTo>
                    <a:cubicBezTo>
                      <a:pt x="1072" y="1477"/>
                      <a:pt x="834" y="1239"/>
                      <a:pt x="834" y="977"/>
                    </a:cubicBezTo>
                    <a:cubicBezTo>
                      <a:pt x="834" y="671"/>
                      <a:pt x="1095" y="463"/>
                      <a:pt x="1359" y="463"/>
                    </a:cubicBezTo>
                    <a:close/>
                    <a:moveTo>
                      <a:pt x="1358" y="0"/>
                    </a:moveTo>
                    <a:cubicBezTo>
                      <a:pt x="215" y="0"/>
                      <a:pt x="0" y="1643"/>
                      <a:pt x="1120" y="1905"/>
                    </a:cubicBezTo>
                    <a:lnTo>
                      <a:pt x="1120" y="3144"/>
                    </a:lnTo>
                    <a:cubicBezTo>
                      <a:pt x="1120" y="3263"/>
                      <a:pt x="1215" y="3382"/>
                      <a:pt x="1358" y="3382"/>
                    </a:cubicBezTo>
                    <a:cubicBezTo>
                      <a:pt x="1477" y="3382"/>
                      <a:pt x="1596" y="3263"/>
                      <a:pt x="1572" y="3144"/>
                    </a:cubicBezTo>
                    <a:lnTo>
                      <a:pt x="1572" y="1905"/>
                    </a:lnTo>
                    <a:cubicBezTo>
                      <a:pt x="2715" y="1643"/>
                      <a:pt x="2501" y="0"/>
                      <a:pt x="13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6"/>
              <p:cNvSpPr/>
              <p:nvPr/>
            </p:nvSpPr>
            <p:spPr>
              <a:xfrm>
                <a:off x="6665859" y="1385449"/>
                <a:ext cx="93742" cy="116772"/>
              </a:xfrm>
              <a:custGeom>
                <a:rect b="b" l="l" r="r" t="t"/>
                <a:pathLst>
                  <a:path extrusionOk="0" h="3382" w="2715">
                    <a:moveTo>
                      <a:pt x="1357" y="453"/>
                    </a:moveTo>
                    <a:cubicBezTo>
                      <a:pt x="1810" y="453"/>
                      <a:pt x="2048" y="1000"/>
                      <a:pt x="1715" y="1334"/>
                    </a:cubicBezTo>
                    <a:cubicBezTo>
                      <a:pt x="1614" y="1442"/>
                      <a:pt x="1489" y="1490"/>
                      <a:pt x="1365" y="1490"/>
                    </a:cubicBezTo>
                    <a:cubicBezTo>
                      <a:pt x="1107" y="1490"/>
                      <a:pt x="857" y="1282"/>
                      <a:pt x="857" y="977"/>
                    </a:cubicBezTo>
                    <a:cubicBezTo>
                      <a:pt x="857" y="691"/>
                      <a:pt x="1072" y="453"/>
                      <a:pt x="1357" y="453"/>
                    </a:cubicBezTo>
                    <a:close/>
                    <a:moveTo>
                      <a:pt x="1357" y="0"/>
                    </a:moveTo>
                    <a:cubicBezTo>
                      <a:pt x="214" y="0"/>
                      <a:pt x="0" y="1643"/>
                      <a:pt x="1119" y="1905"/>
                    </a:cubicBezTo>
                    <a:lnTo>
                      <a:pt x="1119" y="3144"/>
                    </a:lnTo>
                    <a:cubicBezTo>
                      <a:pt x="1119" y="3263"/>
                      <a:pt x="1238" y="3382"/>
                      <a:pt x="1357" y="3382"/>
                    </a:cubicBezTo>
                    <a:cubicBezTo>
                      <a:pt x="1477" y="3382"/>
                      <a:pt x="1596" y="3263"/>
                      <a:pt x="1596" y="3144"/>
                    </a:cubicBezTo>
                    <a:lnTo>
                      <a:pt x="1596" y="1905"/>
                    </a:lnTo>
                    <a:cubicBezTo>
                      <a:pt x="2715" y="1643"/>
                      <a:pt x="2501" y="0"/>
                      <a:pt x="13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6"/>
              <p:cNvSpPr/>
              <p:nvPr/>
            </p:nvSpPr>
            <p:spPr>
              <a:xfrm>
                <a:off x="6593489" y="1492346"/>
                <a:ext cx="46888" cy="16470"/>
              </a:xfrm>
              <a:custGeom>
                <a:rect b="b" l="l" r="r" t="t"/>
                <a:pathLst>
                  <a:path extrusionOk="0" h="477" w="1358">
                    <a:moveTo>
                      <a:pt x="310" y="0"/>
                    </a:moveTo>
                    <a:cubicBezTo>
                      <a:pt x="0" y="0"/>
                      <a:pt x="0" y="476"/>
                      <a:pt x="310" y="476"/>
                    </a:cubicBezTo>
                    <a:lnTo>
                      <a:pt x="1048" y="476"/>
                    </a:lnTo>
                    <a:cubicBezTo>
                      <a:pt x="1358" y="476"/>
                      <a:pt x="13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>
                <a:off x="6593489" y="1529325"/>
                <a:ext cx="46888" cy="15675"/>
              </a:xfrm>
              <a:custGeom>
                <a:rect b="b" l="l" r="r" t="t"/>
                <a:pathLst>
                  <a:path extrusionOk="0" h="454" w="1358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048" y="453"/>
                    </a:lnTo>
                    <a:cubicBezTo>
                      <a:pt x="1358" y="453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6"/>
              <p:cNvSpPr/>
              <p:nvPr/>
            </p:nvSpPr>
            <p:spPr>
              <a:xfrm>
                <a:off x="6503856" y="1492346"/>
                <a:ext cx="46923" cy="16470"/>
              </a:xfrm>
              <a:custGeom>
                <a:rect b="b" l="l" r="r" t="t"/>
                <a:pathLst>
                  <a:path extrusionOk="0" h="477" w="1359">
                    <a:moveTo>
                      <a:pt x="310" y="0"/>
                    </a:moveTo>
                    <a:cubicBezTo>
                      <a:pt x="1" y="0"/>
                      <a:pt x="1" y="476"/>
                      <a:pt x="310" y="476"/>
                    </a:cubicBezTo>
                    <a:lnTo>
                      <a:pt x="1048" y="476"/>
                    </a:lnTo>
                    <a:cubicBezTo>
                      <a:pt x="1358" y="476"/>
                      <a:pt x="13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6"/>
              <p:cNvSpPr/>
              <p:nvPr/>
            </p:nvSpPr>
            <p:spPr>
              <a:xfrm>
                <a:off x="6503856" y="1529325"/>
                <a:ext cx="46923" cy="15675"/>
              </a:xfrm>
              <a:custGeom>
                <a:rect b="b" l="l" r="r" t="t"/>
                <a:pathLst>
                  <a:path extrusionOk="0" h="454" w="1359">
                    <a:moveTo>
                      <a:pt x="310" y="1"/>
                    </a:moveTo>
                    <a:cubicBezTo>
                      <a:pt x="1" y="1"/>
                      <a:pt x="1" y="453"/>
                      <a:pt x="310" y="453"/>
                    </a:cubicBezTo>
                    <a:lnTo>
                      <a:pt x="1048" y="453"/>
                    </a:lnTo>
                    <a:cubicBezTo>
                      <a:pt x="1358" y="453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6"/>
              <p:cNvSpPr/>
              <p:nvPr/>
            </p:nvSpPr>
            <p:spPr>
              <a:xfrm>
                <a:off x="6429863" y="1610740"/>
                <a:ext cx="16470" cy="15089"/>
              </a:xfrm>
              <a:custGeom>
                <a:rect b="b" l="l" r="r" t="t"/>
                <a:pathLst>
                  <a:path extrusionOk="0" h="437" w="477">
                    <a:moveTo>
                      <a:pt x="238" y="0"/>
                    </a:moveTo>
                    <a:cubicBezTo>
                      <a:pt x="131" y="0"/>
                      <a:pt x="24" y="72"/>
                      <a:pt x="0" y="215"/>
                    </a:cubicBezTo>
                    <a:cubicBezTo>
                      <a:pt x="0" y="342"/>
                      <a:pt x="117" y="437"/>
                      <a:pt x="237" y="437"/>
                    </a:cubicBezTo>
                    <a:cubicBezTo>
                      <a:pt x="297" y="437"/>
                      <a:pt x="358" y="413"/>
                      <a:pt x="405" y="358"/>
                    </a:cubicBezTo>
                    <a:cubicBezTo>
                      <a:pt x="453" y="334"/>
                      <a:pt x="477" y="262"/>
                      <a:pt x="477" y="215"/>
                    </a:cubicBezTo>
                    <a:cubicBezTo>
                      <a:pt x="453" y="72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8" name="Google Shape;538;p46"/>
          <p:cNvGrpSpPr/>
          <p:nvPr/>
        </p:nvGrpSpPr>
        <p:grpSpPr>
          <a:xfrm>
            <a:off x="1699183" y="2924488"/>
            <a:ext cx="450883" cy="443530"/>
            <a:chOff x="1671737" y="2133104"/>
            <a:chExt cx="450883" cy="443530"/>
          </a:xfrm>
        </p:grpSpPr>
        <p:sp>
          <p:nvSpPr>
            <p:cNvPr id="539" name="Google Shape;539;p46"/>
            <p:cNvSpPr/>
            <p:nvPr/>
          </p:nvSpPr>
          <p:spPr>
            <a:xfrm rot="-967817">
              <a:off x="1713936" y="2177011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rgbClr val="FC9F13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1823615" y="2283953"/>
              <a:ext cx="147121" cy="14181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41" name="Google Shape;541;p46"/>
          <p:cNvSpPr/>
          <p:nvPr/>
        </p:nvSpPr>
        <p:spPr>
          <a:xfrm>
            <a:off x="4218932" y="2207724"/>
            <a:ext cx="366486" cy="35571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5</a:t>
            </a:r>
            <a:endParaRPr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grpSp>
        <p:nvGrpSpPr>
          <p:cNvPr id="542" name="Google Shape;542;p46"/>
          <p:cNvGrpSpPr/>
          <p:nvPr/>
        </p:nvGrpSpPr>
        <p:grpSpPr>
          <a:xfrm>
            <a:off x="1699183" y="2163818"/>
            <a:ext cx="450883" cy="443530"/>
            <a:chOff x="1699183" y="2163818"/>
            <a:chExt cx="450883" cy="443530"/>
          </a:xfrm>
        </p:grpSpPr>
        <p:sp>
          <p:nvSpPr>
            <p:cNvPr id="543" name="Google Shape;543;p46"/>
            <p:cNvSpPr/>
            <p:nvPr/>
          </p:nvSpPr>
          <p:spPr>
            <a:xfrm rot="-967817">
              <a:off x="1741383" y="2207725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1839343" y="2323328"/>
              <a:ext cx="170563" cy="124509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45" name="Google Shape;545;p46"/>
          <p:cNvGrpSpPr/>
          <p:nvPr/>
        </p:nvGrpSpPr>
        <p:grpSpPr>
          <a:xfrm>
            <a:off x="1699183" y="3781735"/>
            <a:ext cx="450883" cy="443530"/>
            <a:chOff x="4777950" y="1969291"/>
            <a:chExt cx="450883" cy="443530"/>
          </a:xfrm>
        </p:grpSpPr>
        <p:sp>
          <p:nvSpPr>
            <p:cNvPr id="546" name="Google Shape;546;p46"/>
            <p:cNvSpPr/>
            <p:nvPr/>
          </p:nvSpPr>
          <p:spPr>
            <a:xfrm rot="-967817">
              <a:off x="4820149" y="2013198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4918104" y="2139261"/>
              <a:ext cx="170563" cy="124509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48" name="Google Shape;548;p46"/>
          <p:cNvGrpSpPr/>
          <p:nvPr/>
        </p:nvGrpSpPr>
        <p:grpSpPr>
          <a:xfrm>
            <a:off x="2959058" y="2924488"/>
            <a:ext cx="450883" cy="443530"/>
            <a:chOff x="3755712" y="4693704"/>
            <a:chExt cx="450883" cy="443530"/>
          </a:xfrm>
        </p:grpSpPr>
        <p:sp>
          <p:nvSpPr>
            <p:cNvPr id="549" name="Google Shape;549;p46"/>
            <p:cNvSpPr/>
            <p:nvPr/>
          </p:nvSpPr>
          <p:spPr>
            <a:xfrm rot="-967817">
              <a:off x="3797911" y="4737611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rgbClr val="E83232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3907590" y="4850828"/>
              <a:ext cx="147121" cy="14181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551" name="Google Shape;551;p46"/>
          <p:cNvPicPr preferRelativeResize="0"/>
          <p:nvPr/>
        </p:nvPicPr>
        <p:blipFill rotWithShape="1">
          <a:blip r:embed="rId3">
            <a:alphaModFix/>
          </a:blip>
          <a:srcRect b="0" l="0" r="60810" t="0"/>
          <a:stretch/>
        </p:blipFill>
        <p:spPr>
          <a:xfrm>
            <a:off x="618213" y="2924490"/>
            <a:ext cx="512925" cy="44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2" name="Google Shape;552;p46"/>
          <p:cNvPicPr preferRelativeResize="0"/>
          <p:nvPr/>
        </p:nvPicPr>
        <p:blipFill rotWithShape="1">
          <a:blip r:embed="rId4">
            <a:alphaModFix/>
          </a:blip>
          <a:srcRect b="9831" l="28910" r="28964" t="10302"/>
          <a:stretch/>
        </p:blipFill>
        <p:spPr>
          <a:xfrm>
            <a:off x="618200" y="3748237"/>
            <a:ext cx="512925" cy="51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3" name="Google Shape;553;p46"/>
          <p:cNvPicPr preferRelativeResize="0"/>
          <p:nvPr/>
        </p:nvPicPr>
        <p:blipFill rotWithShape="1">
          <a:blip r:embed="rId5">
            <a:alphaModFix/>
          </a:blip>
          <a:srcRect b="10713" l="0" r="0" t="11874"/>
          <a:stretch/>
        </p:blipFill>
        <p:spPr>
          <a:xfrm>
            <a:off x="507900" y="2101676"/>
            <a:ext cx="733550" cy="567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</p:pic>
      <p:sp>
        <p:nvSpPr>
          <p:cNvPr id="554" name="Google Shape;554;p46"/>
          <p:cNvSpPr/>
          <p:nvPr/>
        </p:nvSpPr>
        <p:spPr>
          <a:xfrm>
            <a:off x="4218932" y="2968394"/>
            <a:ext cx="366486" cy="35571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rgbClr val="FC9F13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</a:t>
            </a:r>
            <a:r>
              <a:rPr lang="es"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6</a:t>
            </a:r>
            <a:endParaRPr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555" name="Google Shape;555;p46"/>
          <p:cNvSpPr/>
          <p:nvPr/>
        </p:nvSpPr>
        <p:spPr>
          <a:xfrm>
            <a:off x="4218932" y="3825642"/>
            <a:ext cx="366486" cy="355717"/>
          </a:xfrm>
          <a:custGeom>
            <a:rect b="b" l="l" r="r" t="t"/>
            <a:pathLst>
              <a:path extrusionOk="0" h="6606" w="6806">
                <a:moveTo>
                  <a:pt x="3406" y="0"/>
                </a:moveTo>
                <a:cubicBezTo>
                  <a:pt x="3282" y="0"/>
                  <a:pt x="3161" y="42"/>
                  <a:pt x="3067" y="126"/>
                </a:cubicBezTo>
                <a:lnTo>
                  <a:pt x="2563" y="546"/>
                </a:lnTo>
                <a:cubicBezTo>
                  <a:pt x="2479" y="609"/>
                  <a:pt x="2353" y="672"/>
                  <a:pt x="2227" y="672"/>
                </a:cubicBezTo>
                <a:lnTo>
                  <a:pt x="1576" y="672"/>
                </a:lnTo>
                <a:cubicBezTo>
                  <a:pt x="1562" y="671"/>
                  <a:pt x="1548" y="670"/>
                  <a:pt x="1535" y="670"/>
                </a:cubicBezTo>
                <a:cubicBezTo>
                  <a:pt x="1282" y="670"/>
                  <a:pt x="1091" y="853"/>
                  <a:pt x="1051" y="1092"/>
                </a:cubicBezTo>
                <a:lnTo>
                  <a:pt x="925" y="1743"/>
                </a:lnTo>
                <a:cubicBezTo>
                  <a:pt x="904" y="1869"/>
                  <a:pt x="841" y="1974"/>
                  <a:pt x="757" y="2058"/>
                </a:cubicBezTo>
                <a:lnTo>
                  <a:pt x="253" y="2478"/>
                </a:lnTo>
                <a:cubicBezTo>
                  <a:pt x="43" y="2625"/>
                  <a:pt x="1" y="2919"/>
                  <a:pt x="127" y="3150"/>
                </a:cubicBezTo>
                <a:lnTo>
                  <a:pt x="442" y="3717"/>
                </a:lnTo>
                <a:cubicBezTo>
                  <a:pt x="505" y="3822"/>
                  <a:pt x="526" y="3948"/>
                  <a:pt x="505" y="4074"/>
                </a:cubicBezTo>
                <a:lnTo>
                  <a:pt x="400" y="4704"/>
                </a:lnTo>
                <a:cubicBezTo>
                  <a:pt x="337" y="4956"/>
                  <a:pt x="484" y="5208"/>
                  <a:pt x="736" y="5292"/>
                </a:cubicBezTo>
                <a:lnTo>
                  <a:pt x="1345" y="5523"/>
                </a:lnTo>
                <a:cubicBezTo>
                  <a:pt x="1450" y="5565"/>
                  <a:pt x="1555" y="5650"/>
                  <a:pt x="1618" y="5755"/>
                </a:cubicBezTo>
                <a:lnTo>
                  <a:pt x="1954" y="6322"/>
                </a:lnTo>
                <a:cubicBezTo>
                  <a:pt x="2031" y="6492"/>
                  <a:pt x="2199" y="6593"/>
                  <a:pt x="2383" y="6593"/>
                </a:cubicBezTo>
                <a:cubicBezTo>
                  <a:pt x="2449" y="6593"/>
                  <a:pt x="2517" y="6580"/>
                  <a:pt x="2584" y="6553"/>
                </a:cubicBezTo>
                <a:lnTo>
                  <a:pt x="3193" y="6343"/>
                </a:lnTo>
                <a:cubicBezTo>
                  <a:pt x="3256" y="6322"/>
                  <a:pt x="3319" y="6311"/>
                  <a:pt x="3379" y="6311"/>
                </a:cubicBezTo>
                <a:cubicBezTo>
                  <a:pt x="3440" y="6311"/>
                  <a:pt x="3497" y="6322"/>
                  <a:pt x="3550" y="6343"/>
                </a:cubicBezTo>
                <a:lnTo>
                  <a:pt x="4180" y="6574"/>
                </a:lnTo>
                <a:cubicBezTo>
                  <a:pt x="4239" y="6595"/>
                  <a:pt x="4301" y="6605"/>
                  <a:pt x="4364" y="6605"/>
                </a:cubicBezTo>
                <a:cubicBezTo>
                  <a:pt x="4550" y="6605"/>
                  <a:pt x="4737" y="6515"/>
                  <a:pt x="4831" y="6343"/>
                </a:cubicBezTo>
                <a:lnTo>
                  <a:pt x="5146" y="5776"/>
                </a:lnTo>
                <a:cubicBezTo>
                  <a:pt x="5209" y="5671"/>
                  <a:pt x="5314" y="5586"/>
                  <a:pt x="5440" y="5544"/>
                </a:cubicBezTo>
                <a:lnTo>
                  <a:pt x="6049" y="5313"/>
                </a:lnTo>
                <a:cubicBezTo>
                  <a:pt x="6301" y="5229"/>
                  <a:pt x="6427" y="4977"/>
                  <a:pt x="6385" y="4725"/>
                </a:cubicBezTo>
                <a:lnTo>
                  <a:pt x="6280" y="4074"/>
                </a:lnTo>
                <a:cubicBezTo>
                  <a:pt x="6259" y="3948"/>
                  <a:pt x="6280" y="3822"/>
                  <a:pt x="6343" y="3717"/>
                </a:cubicBezTo>
                <a:lnTo>
                  <a:pt x="6679" y="3150"/>
                </a:lnTo>
                <a:cubicBezTo>
                  <a:pt x="6805" y="2940"/>
                  <a:pt x="6742" y="2646"/>
                  <a:pt x="6553" y="2478"/>
                </a:cubicBezTo>
                <a:lnTo>
                  <a:pt x="6049" y="2058"/>
                </a:lnTo>
                <a:cubicBezTo>
                  <a:pt x="5965" y="1995"/>
                  <a:pt x="5902" y="1869"/>
                  <a:pt x="5881" y="1743"/>
                </a:cubicBezTo>
                <a:lnTo>
                  <a:pt x="5755" y="1113"/>
                </a:lnTo>
                <a:cubicBezTo>
                  <a:pt x="5713" y="861"/>
                  <a:pt x="5503" y="672"/>
                  <a:pt x="5230" y="672"/>
                </a:cubicBezTo>
                <a:lnTo>
                  <a:pt x="4579" y="672"/>
                </a:lnTo>
                <a:cubicBezTo>
                  <a:pt x="4453" y="672"/>
                  <a:pt x="4348" y="630"/>
                  <a:pt x="4243" y="546"/>
                </a:cubicBezTo>
                <a:lnTo>
                  <a:pt x="3760" y="126"/>
                </a:lnTo>
                <a:cubicBezTo>
                  <a:pt x="3655" y="42"/>
                  <a:pt x="3529" y="0"/>
                  <a:pt x="34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 dir="3420000" dist="571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 4</a:t>
            </a:r>
            <a:endParaRPr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4823450" y="2865750"/>
            <a:ext cx="3858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Crear cuenta, recibir email, iniciar sesión, validar usuario, buscar especialista, contactarlo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vía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teléfono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7" name="Google Shape;557;p46"/>
          <p:cNvGrpSpPr/>
          <p:nvPr/>
        </p:nvGrpSpPr>
        <p:grpSpPr>
          <a:xfrm>
            <a:off x="2959058" y="2163818"/>
            <a:ext cx="450883" cy="443530"/>
            <a:chOff x="1671737" y="2133104"/>
            <a:chExt cx="450883" cy="443530"/>
          </a:xfrm>
        </p:grpSpPr>
        <p:sp>
          <p:nvSpPr>
            <p:cNvPr id="558" name="Google Shape;558;p46"/>
            <p:cNvSpPr/>
            <p:nvPr/>
          </p:nvSpPr>
          <p:spPr>
            <a:xfrm rot="-967817">
              <a:off x="1713936" y="2177011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rgbClr val="FC9F13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823615" y="2283953"/>
              <a:ext cx="147121" cy="14181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60" name="Google Shape;560;p46"/>
          <p:cNvSpPr txBox="1"/>
          <p:nvPr/>
        </p:nvSpPr>
        <p:spPr>
          <a:xfrm>
            <a:off x="4823450" y="1908713"/>
            <a:ext cx="3858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Buscar profesional y seleccionarlo, completar form con nuestros datos,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verificación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vía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SMS y aguardar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confirmación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de turno por parte del profesional.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4823450" y="3715200"/>
            <a:ext cx="3858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Buscar profesional y seleccionar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día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 y hora de la cita, registrarse, cita confirmada.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2" name="Google Shape;562;p46"/>
          <p:cNvGrpSpPr/>
          <p:nvPr/>
        </p:nvGrpSpPr>
        <p:grpSpPr>
          <a:xfrm>
            <a:off x="2959058" y="3781735"/>
            <a:ext cx="450883" cy="443530"/>
            <a:chOff x="1671737" y="2133104"/>
            <a:chExt cx="450883" cy="443530"/>
          </a:xfrm>
        </p:grpSpPr>
        <p:sp>
          <p:nvSpPr>
            <p:cNvPr id="563" name="Google Shape;563;p46"/>
            <p:cNvSpPr/>
            <p:nvPr/>
          </p:nvSpPr>
          <p:spPr>
            <a:xfrm rot="-967817">
              <a:off x="1713936" y="2177011"/>
              <a:ext cx="366485" cy="355716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rgbClr val="FC9F13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823615" y="2283953"/>
              <a:ext cx="147121" cy="14181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Cuadro comparativo</a:t>
            </a:r>
            <a:endParaRPr/>
          </a:p>
        </p:txBody>
      </p:sp>
      <p:grpSp>
        <p:nvGrpSpPr>
          <p:cNvPr id="570" name="Google Shape;570;p47"/>
          <p:cNvGrpSpPr/>
          <p:nvPr/>
        </p:nvGrpSpPr>
        <p:grpSpPr>
          <a:xfrm rot="-743189">
            <a:off x="8269692" y="4275959"/>
            <a:ext cx="602385" cy="584683"/>
            <a:chOff x="637838" y="3056100"/>
            <a:chExt cx="602399" cy="584697"/>
          </a:xfrm>
        </p:grpSpPr>
        <p:sp>
          <p:nvSpPr>
            <p:cNvPr id="571" name="Google Shape;571;p47"/>
            <p:cNvSpPr/>
            <p:nvPr/>
          </p:nvSpPr>
          <p:spPr>
            <a:xfrm>
              <a:off x="637838" y="3056100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47"/>
            <p:cNvGrpSpPr/>
            <p:nvPr/>
          </p:nvGrpSpPr>
          <p:grpSpPr>
            <a:xfrm>
              <a:off x="807790" y="3237097"/>
              <a:ext cx="255465" cy="235456"/>
              <a:chOff x="7169062" y="2041331"/>
              <a:chExt cx="409531" cy="377455"/>
            </a:xfrm>
          </p:grpSpPr>
          <p:sp>
            <p:nvSpPr>
              <p:cNvPr id="573" name="Google Shape;573;p47"/>
              <p:cNvSpPr/>
              <p:nvPr/>
            </p:nvSpPr>
            <p:spPr>
              <a:xfrm>
                <a:off x="7169062" y="2041331"/>
                <a:ext cx="409531" cy="377455"/>
              </a:xfrm>
              <a:custGeom>
                <a:rect b="b" l="l" r="r" t="t"/>
                <a:pathLst>
                  <a:path extrusionOk="0" h="10932" w="11861">
                    <a:moveTo>
                      <a:pt x="11408" y="453"/>
                    </a:moveTo>
                    <a:lnTo>
                      <a:pt x="11408" y="9217"/>
                    </a:lnTo>
                    <a:lnTo>
                      <a:pt x="6168" y="9217"/>
                    </a:lnTo>
                    <a:lnTo>
                      <a:pt x="6168" y="8193"/>
                    </a:lnTo>
                    <a:lnTo>
                      <a:pt x="6383" y="8193"/>
                    </a:lnTo>
                    <a:cubicBezTo>
                      <a:pt x="6502" y="8193"/>
                      <a:pt x="6621" y="8097"/>
                      <a:pt x="6621" y="7978"/>
                    </a:cubicBezTo>
                    <a:cubicBezTo>
                      <a:pt x="6621" y="7835"/>
                      <a:pt x="6502" y="7740"/>
                      <a:pt x="6383" y="7740"/>
                    </a:cubicBezTo>
                    <a:lnTo>
                      <a:pt x="6168" y="7740"/>
                    </a:lnTo>
                    <a:lnTo>
                      <a:pt x="6168" y="6716"/>
                    </a:lnTo>
                    <a:lnTo>
                      <a:pt x="6383" y="6716"/>
                    </a:lnTo>
                    <a:cubicBezTo>
                      <a:pt x="6685" y="6716"/>
                      <a:pt x="6692" y="6263"/>
                      <a:pt x="6405" y="6263"/>
                    </a:cubicBezTo>
                    <a:cubicBezTo>
                      <a:pt x="6398" y="6263"/>
                      <a:pt x="6390" y="6263"/>
                      <a:pt x="6383" y="6264"/>
                    </a:cubicBezTo>
                    <a:lnTo>
                      <a:pt x="6168" y="6264"/>
                    </a:lnTo>
                    <a:lnTo>
                      <a:pt x="6168" y="5240"/>
                    </a:lnTo>
                    <a:lnTo>
                      <a:pt x="6383" y="5240"/>
                    </a:lnTo>
                    <a:cubicBezTo>
                      <a:pt x="6692" y="5240"/>
                      <a:pt x="6692" y="4763"/>
                      <a:pt x="6383" y="4763"/>
                    </a:cubicBezTo>
                    <a:lnTo>
                      <a:pt x="6168" y="4763"/>
                    </a:lnTo>
                    <a:lnTo>
                      <a:pt x="6168" y="3763"/>
                    </a:lnTo>
                    <a:lnTo>
                      <a:pt x="6383" y="3763"/>
                    </a:lnTo>
                    <a:cubicBezTo>
                      <a:pt x="6692" y="3763"/>
                      <a:pt x="6692" y="3287"/>
                      <a:pt x="6383" y="3287"/>
                    </a:cubicBezTo>
                    <a:lnTo>
                      <a:pt x="6168" y="3287"/>
                    </a:lnTo>
                    <a:lnTo>
                      <a:pt x="6168" y="2263"/>
                    </a:lnTo>
                    <a:lnTo>
                      <a:pt x="6383" y="2263"/>
                    </a:lnTo>
                    <a:cubicBezTo>
                      <a:pt x="6692" y="2263"/>
                      <a:pt x="6692" y="1810"/>
                      <a:pt x="6383" y="1810"/>
                    </a:cubicBezTo>
                    <a:lnTo>
                      <a:pt x="6168" y="1810"/>
                    </a:lnTo>
                    <a:lnTo>
                      <a:pt x="6168" y="453"/>
                    </a:lnTo>
                    <a:close/>
                    <a:moveTo>
                      <a:pt x="5692" y="9693"/>
                    </a:moveTo>
                    <a:lnTo>
                      <a:pt x="5692" y="10479"/>
                    </a:lnTo>
                    <a:lnTo>
                      <a:pt x="477" y="10479"/>
                    </a:lnTo>
                    <a:lnTo>
                      <a:pt x="477" y="9693"/>
                    </a:lnTo>
                    <a:close/>
                    <a:moveTo>
                      <a:pt x="11408" y="9669"/>
                    </a:moveTo>
                    <a:lnTo>
                      <a:pt x="11408" y="10479"/>
                    </a:lnTo>
                    <a:lnTo>
                      <a:pt x="6168" y="10479"/>
                    </a:lnTo>
                    <a:lnTo>
                      <a:pt x="6168" y="9669"/>
                    </a:lnTo>
                    <a:close/>
                    <a:moveTo>
                      <a:pt x="239" y="0"/>
                    </a:moveTo>
                    <a:cubicBezTo>
                      <a:pt x="96" y="0"/>
                      <a:pt x="1" y="96"/>
                      <a:pt x="1" y="239"/>
                    </a:cubicBezTo>
                    <a:lnTo>
                      <a:pt x="1" y="10693"/>
                    </a:lnTo>
                    <a:cubicBezTo>
                      <a:pt x="1" y="10836"/>
                      <a:pt x="96" y="10931"/>
                      <a:pt x="239" y="10931"/>
                    </a:cubicBezTo>
                    <a:lnTo>
                      <a:pt x="11622" y="10931"/>
                    </a:lnTo>
                    <a:cubicBezTo>
                      <a:pt x="11741" y="10931"/>
                      <a:pt x="11860" y="10836"/>
                      <a:pt x="11860" y="10693"/>
                    </a:cubicBezTo>
                    <a:lnTo>
                      <a:pt x="11860" y="239"/>
                    </a:lnTo>
                    <a:cubicBezTo>
                      <a:pt x="11860" y="96"/>
                      <a:pt x="11741" y="0"/>
                      <a:pt x="11622" y="0"/>
                    </a:cubicBezTo>
                    <a:lnTo>
                      <a:pt x="4120" y="0"/>
                    </a:lnTo>
                    <a:cubicBezTo>
                      <a:pt x="4001" y="0"/>
                      <a:pt x="3882" y="96"/>
                      <a:pt x="3882" y="239"/>
                    </a:cubicBezTo>
                    <a:cubicBezTo>
                      <a:pt x="3882" y="358"/>
                      <a:pt x="4001" y="453"/>
                      <a:pt x="4120" y="453"/>
                    </a:cubicBezTo>
                    <a:lnTo>
                      <a:pt x="5692" y="453"/>
                    </a:lnTo>
                    <a:lnTo>
                      <a:pt x="5692" y="1810"/>
                    </a:lnTo>
                    <a:lnTo>
                      <a:pt x="5478" y="1810"/>
                    </a:lnTo>
                    <a:cubicBezTo>
                      <a:pt x="5168" y="1810"/>
                      <a:pt x="5168" y="2263"/>
                      <a:pt x="5478" y="2263"/>
                    </a:cubicBezTo>
                    <a:lnTo>
                      <a:pt x="5692" y="2263"/>
                    </a:lnTo>
                    <a:lnTo>
                      <a:pt x="5692" y="3287"/>
                    </a:lnTo>
                    <a:lnTo>
                      <a:pt x="5478" y="3287"/>
                    </a:lnTo>
                    <a:cubicBezTo>
                      <a:pt x="5176" y="3287"/>
                      <a:pt x="5168" y="3740"/>
                      <a:pt x="5456" y="3740"/>
                    </a:cubicBezTo>
                    <a:cubicBezTo>
                      <a:pt x="5463" y="3740"/>
                      <a:pt x="5470" y="3740"/>
                      <a:pt x="5478" y="3739"/>
                    </a:cubicBezTo>
                    <a:lnTo>
                      <a:pt x="5692" y="3739"/>
                    </a:lnTo>
                    <a:lnTo>
                      <a:pt x="5692" y="4763"/>
                    </a:lnTo>
                    <a:lnTo>
                      <a:pt x="5478" y="4763"/>
                    </a:lnTo>
                    <a:cubicBezTo>
                      <a:pt x="5168" y="4763"/>
                      <a:pt x="5168" y="5240"/>
                      <a:pt x="5478" y="5240"/>
                    </a:cubicBezTo>
                    <a:lnTo>
                      <a:pt x="5692" y="5240"/>
                    </a:lnTo>
                    <a:lnTo>
                      <a:pt x="5692" y="6264"/>
                    </a:lnTo>
                    <a:lnTo>
                      <a:pt x="5478" y="6264"/>
                    </a:lnTo>
                    <a:cubicBezTo>
                      <a:pt x="5168" y="6264"/>
                      <a:pt x="5168" y="6716"/>
                      <a:pt x="5478" y="6716"/>
                    </a:cubicBezTo>
                    <a:lnTo>
                      <a:pt x="5692" y="6716"/>
                    </a:lnTo>
                    <a:lnTo>
                      <a:pt x="5692" y="7740"/>
                    </a:lnTo>
                    <a:lnTo>
                      <a:pt x="5478" y="7740"/>
                    </a:lnTo>
                    <a:cubicBezTo>
                      <a:pt x="5335" y="7740"/>
                      <a:pt x="5240" y="7835"/>
                      <a:pt x="5240" y="7978"/>
                    </a:cubicBezTo>
                    <a:cubicBezTo>
                      <a:pt x="5240" y="8097"/>
                      <a:pt x="5335" y="8193"/>
                      <a:pt x="5478" y="8193"/>
                    </a:cubicBezTo>
                    <a:lnTo>
                      <a:pt x="5692" y="8193"/>
                    </a:lnTo>
                    <a:lnTo>
                      <a:pt x="5692" y="9217"/>
                    </a:lnTo>
                    <a:lnTo>
                      <a:pt x="477" y="9217"/>
                    </a:lnTo>
                    <a:lnTo>
                      <a:pt x="477" y="453"/>
                    </a:lnTo>
                    <a:lnTo>
                      <a:pt x="2049" y="453"/>
                    </a:lnTo>
                    <a:cubicBezTo>
                      <a:pt x="2168" y="453"/>
                      <a:pt x="2263" y="358"/>
                      <a:pt x="2263" y="239"/>
                    </a:cubicBezTo>
                    <a:cubicBezTo>
                      <a:pt x="2263" y="96"/>
                      <a:pt x="2168" y="0"/>
                      <a:pt x="20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7"/>
              <p:cNvSpPr/>
              <p:nvPr/>
            </p:nvSpPr>
            <p:spPr>
              <a:xfrm>
                <a:off x="7483988" y="2094779"/>
                <a:ext cx="62529" cy="15745"/>
              </a:xfrm>
              <a:custGeom>
                <a:rect b="b" l="l" r="r" t="t"/>
                <a:pathLst>
                  <a:path extrusionOk="0" h="456" w="1811">
                    <a:moveTo>
                      <a:pt x="239" y="0"/>
                    </a:moveTo>
                    <a:cubicBezTo>
                      <a:pt x="96" y="0"/>
                      <a:pt x="0" y="96"/>
                      <a:pt x="0" y="238"/>
                    </a:cubicBezTo>
                    <a:cubicBezTo>
                      <a:pt x="0" y="347"/>
                      <a:pt x="80" y="456"/>
                      <a:pt x="202" y="456"/>
                    </a:cubicBezTo>
                    <a:cubicBezTo>
                      <a:pt x="214" y="456"/>
                      <a:pt x="226" y="455"/>
                      <a:pt x="239" y="453"/>
                    </a:cubicBezTo>
                    <a:lnTo>
                      <a:pt x="1572" y="453"/>
                    </a:lnTo>
                    <a:cubicBezTo>
                      <a:pt x="1585" y="455"/>
                      <a:pt x="1597" y="456"/>
                      <a:pt x="1608" y="456"/>
                    </a:cubicBezTo>
                    <a:cubicBezTo>
                      <a:pt x="1731" y="456"/>
                      <a:pt x="1810" y="347"/>
                      <a:pt x="1810" y="238"/>
                    </a:cubicBezTo>
                    <a:cubicBezTo>
                      <a:pt x="1810" y="96"/>
                      <a:pt x="1715" y="0"/>
                      <a:pt x="1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7481536" y="2165492"/>
                <a:ext cx="67432" cy="15641"/>
              </a:xfrm>
              <a:custGeom>
                <a:rect b="b" l="l" r="r" t="t"/>
                <a:pathLst>
                  <a:path extrusionOk="0" h="453" w="1953">
                    <a:moveTo>
                      <a:pt x="310" y="0"/>
                    </a:moveTo>
                    <a:cubicBezTo>
                      <a:pt x="0" y="0"/>
                      <a:pt x="0" y="453"/>
                      <a:pt x="310" y="453"/>
                    </a:cubicBezTo>
                    <a:lnTo>
                      <a:pt x="1643" y="453"/>
                    </a:lnTo>
                    <a:cubicBezTo>
                      <a:pt x="1953" y="453"/>
                      <a:pt x="1953" y="0"/>
                      <a:pt x="16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7"/>
              <p:cNvSpPr/>
              <p:nvPr/>
            </p:nvSpPr>
            <p:spPr>
              <a:xfrm>
                <a:off x="7483988" y="2235375"/>
                <a:ext cx="62529" cy="16470"/>
              </a:xfrm>
              <a:custGeom>
                <a:rect b="b" l="l" r="r" t="t"/>
                <a:pathLst>
                  <a:path extrusionOk="0" h="477" w="1811">
                    <a:moveTo>
                      <a:pt x="239" y="1"/>
                    </a:moveTo>
                    <a:cubicBezTo>
                      <a:pt x="96" y="1"/>
                      <a:pt x="0" y="120"/>
                      <a:pt x="0" y="239"/>
                    </a:cubicBezTo>
                    <a:cubicBezTo>
                      <a:pt x="0" y="358"/>
                      <a:pt x="96" y="477"/>
                      <a:pt x="239" y="477"/>
                    </a:cubicBezTo>
                    <a:lnTo>
                      <a:pt x="1572" y="477"/>
                    </a:lnTo>
                    <a:cubicBezTo>
                      <a:pt x="1715" y="477"/>
                      <a:pt x="1810" y="358"/>
                      <a:pt x="1810" y="239"/>
                    </a:cubicBezTo>
                    <a:cubicBezTo>
                      <a:pt x="1810" y="120"/>
                      <a:pt x="1715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7"/>
              <p:cNvSpPr/>
              <p:nvPr/>
            </p:nvSpPr>
            <p:spPr>
              <a:xfrm>
                <a:off x="7481536" y="2306088"/>
                <a:ext cx="67432" cy="15675"/>
              </a:xfrm>
              <a:custGeom>
                <a:rect b="b" l="l" r="r" t="t"/>
                <a:pathLst>
                  <a:path extrusionOk="0" h="454" w="1953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643" y="453"/>
                    </a:lnTo>
                    <a:cubicBezTo>
                      <a:pt x="1953" y="453"/>
                      <a:pt x="1953" y="1"/>
                      <a:pt x="16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7"/>
              <p:cNvSpPr/>
              <p:nvPr/>
            </p:nvSpPr>
            <p:spPr>
              <a:xfrm>
                <a:off x="7268571" y="2306088"/>
                <a:ext cx="68261" cy="15675"/>
              </a:xfrm>
              <a:custGeom>
                <a:rect b="b" l="l" r="r" t="t"/>
                <a:pathLst>
                  <a:path extrusionOk="0" h="454" w="1977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667" y="453"/>
                    </a:lnTo>
                    <a:cubicBezTo>
                      <a:pt x="1977" y="453"/>
                      <a:pt x="1977" y="1"/>
                      <a:pt x="16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7"/>
              <p:cNvSpPr/>
              <p:nvPr/>
            </p:nvSpPr>
            <p:spPr>
              <a:xfrm>
                <a:off x="7201138" y="2218111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24" y="453"/>
                    </a:moveTo>
                    <a:lnTo>
                      <a:pt x="1024" y="1024"/>
                    </a:lnTo>
                    <a:lnTo>
                      <a:pt x="453" y="1024"/>
                    </a:lnTo>
                    <a:lnTo>
                      <a:pt x="453" y="453"/>
                    </a:lnTo>
                    <a:close/>
                    <a:moveTo>
                      <a:pt x="238" y="0"/>
                    </a:moveTo>
                    <a:cubicBezTo>
                      <a:pt x="96" y="0"/>
                      <a:pt x="0" y="96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96" y="1501"/>
                      <a:pt x="238" y="1501"/>
                    </a:cubicBezTo>
                    <a:lnTo>
                      <a:pt x="1239" y="1501"/>
                    </a:lnTo>
                    <a:cubicBezTo>
                      <a:pt x="1358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96"/>
                      <a:pt x="1382" y="0"/>
                      <a:pt x="1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7413275" y="2076687"/>
                <a:ext cx="51826" cy="51826"/>
              </a:xfrm>
              <a:custGeom>
                <a:rect b="b" l="l" r="r" t="t"/>
                <a:pathLst>
                  <a:path extrusionOk="0" h="1501" w="1501">
                    <a:moveTo>
                      <a:pt x="1024" y="477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77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119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119" y="1501"/>
                      <a:pt x="239" y="1501"/>
                    </a:cubicBezTo>
                    <a:lnTo>
                      <a:pt x="1263" y="1501"/>
                    </a:lnTo>
                    <a:cubicBezTo>
                      <a:pt x="1382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501" y="119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7"/>
              <p:cNvSpPr/>
              <p:nvPr/>
            </p:nvSpPr>
            <p:spPr>
              <a:xfrm>
                <a:off x="7413275" y="2147399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24" y="477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77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119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119" y="1501"/>
                      <a:pt x="239" y="1501"/>
                    </a:cubicBezTo>
                    <a:lnTo>
                      <a:pt x="1263" y="1501"/>
                    </a:lnTo>
                    <a:cubicBezTo>
                      <a:pt x="1382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119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7413275" y="2218111"/>
                <a:ext cx="50997" cy="50997"/>
              </a:xfrm>
              <a:custGeom>
                <a:rect b="b" l="l" r="r" t="t"/>
                <a:pathLst>
                  <a:path extrusionOk="0" h="1477" w="1477">
                    <a:moveTo>
                      <a:pt x="1024" y="453"/>
                    </a:moveTo>
                    <a:lnTo>
                      <a:pt x="1024" y="1024"/>
                    </a:lnTo>
                    <a:lnTo>
                      <a:pt x="477" y="1024"/>
                    </a:lnTo>
                    <a:lnTo>
                      <a:pt x="477" y="453"/>
                    </a:lnTo>
                    <a:close/>
                    <a:moveTo>
                      <a:pt x="239" y="0"/>
                    </a:moveTo>
                    <a:cubicBezTo>
                      <a:pt x="119" y="0"/>
                      <a:pt x="0" y="96"/>
                      <a:pt x="0" y="239"/>
                    </a:cubicBezTo>
                    <a:lnTo>
                      <a:pt x="0" y="1263"/>
                    </a:lnTo>
                    <a:cubicBezTo>
                      <a:pt x="24" y="1382"/>
                      <a:pt x="119" y="1477"/>
                      <a:pt x="239" y="1477"/>
                    </a:cubicBezTo>
                    <a:lnTo>
                      <a:pt x="1263" y="1477"/>
                    </a:lnTo>
                    <a:cubicBezTo>
                      <a:pt x="1382" y="1477"/>
                      <a:pt x="1477" y="1382"/>
                      <a:pt x="1477" y="1239"/>
                    </a:cubicBezTo>
                    <a:lnTo>
                      <a:pt x="1477" y="239"/>
                    </a:lnTo>
                    <a:cubicBezTo>
                      <a:pt x="1477" y="96"/>
                      <a:pt x="1382" y="0"/>
                      <a:pt x="1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7201138" y="2287995"/>
                <a:ext cx="50997" cy="51826"/>
              </a:xfrm>
              <a:custGeom>
                <a:rect b="b" l="l" r="r" t="t"/>
                <a:pathLst>
                  <a:path extrusionOk="0" h="1501" w="1477">
                    <a:moveTo>
                      <a:pt x="1000" y="477"/>
                    </a:moveTo>
                    <a:lnTo>
                      <a:pt x="1000" y="1025"/>
                    </a:lnTo>
                    <a:lnTo>
                      <a:pt x="453" y="1025"/>
                    </a:lnTo>
                    <a:lnTo>
                      <a:pt x="453" y="477"/>
                    </a:lnTo>
                    <a:close/>
                    <a:moveTo>
                      <a:pt x="215" y="1"/>
                    </a:moveTo>
                    <a:cubicBezTo>
                      <a:pt x="96" y="1"/>
                      <a:pt x="0" y="120"/>
                      <a:pt x="0" y="239"/>
                    </a:cubicBezTo>
                    <a:lnTo>
                      <a:pt x="0" y="1263"/>
                    </a:lnTo>
                    <a:cubicBezTo>
                      <a:pt x="0" y="1382"/>
                      <a:pt x="96" y="1501"/>
                      <a:pt x="215" y="1501"/>
                    </a:cubicBezTo>
                    <a:lnTo>
                      <a:pt x="1239" y="1501"/>
                    </a:lnTo>
                    <a:cubicBezTo>
                      <a:pt x="1358" y="1501"/>
                      <a:pt x="1477" y="1382"/>
                      <a:pt x="1477" y="1263"/>
                    </a:cubicBezTo>
                    <a:lnTo>
                      <a:pt x="1477" y="239"/>
                    </a:lnTo>
                    <a:cubicBezTo>
                      <a:pt x="1477" y="120"/>
                      <a:pt x="1358" y="1"/>
                      <a:pt x="1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7271851" y="2235375"/>
                <a:ext cx="62529" cy="16470"/>
              </a:xfrm>
              <a:custGeom>
                <a:rect b="b" l="l" r="r" t="t"/>
                <a:pathLst>
                  <a:path extrusionOk="0" h="477" w="1811">
                    <a:moveTo>
                      <a:pt x="215" y="1"/>
                    </a:moveTo>
                    <a:cubicBezTo>
                      <a:pt x="96" y="1"/>
                      <a:pt x="0" y="120"/>
                      <a:pt x="0" y="239"/>
                    </a:cubicBezTo>
                    <a:cubicBezTo>
                      <a:pt x="0" y="358"/>
                      <a:pt x="96" y="477"/>
                      <a:pt x="215" y="477"/>
                    </a:cubicBezTo>
                    <a:lnTo>
                      <a:pt x="1572" y="477"/>
                    </a:lnTo>
                    <a:cubicBezTo>
                      <a:pt x="1691" y="477"/>
                      <a:pt x="1810" y="358"/>
                      <a:pt x="1810" y="239"/>
                    </a:cubicBezTo>
                    <a:cubicBezTo>
                      <a:pt x="1810" y="120"/>
                      <a:pt x="1691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7268571" y="2165492"/>
                <a:ext cx="68261" cy="15641"/>
              </a:xfrm>
              <a:custGeom>
                <a:rect b="b" l="l" r="r" t="t"/>
                <a:pathLst>
                  <a:path extrusionOk="0" h="453" w="1977">
                    <a:moveTo>
                      <a:pt x="310" y="0"/>
                    </a:moveTo>
                    <a:cubicBezTo>
                      <a:pt x="0" y="0"/>
                      <a:pt x="0" y="453"/>
                      <a:pt x="310" y="453"/>
                    </a:cubicBezTo>
                    <a:lnTo>
                      <a:pt x="1667" y="453"/>
                    </a:lnTo>
                    <a:cubicBezTo>
                      <a:pt x="1977" y="453"/>
                      <a:pt x="1977" y="0"/>
                      <a:pt x="16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7"/>
              <p:cNvSpPr/>
              <p:nvPr/>
            </p:nvSpPr>
            <p:spPr>
              <a:xfrm>
                <a:off x="7271851" y="2094779"/>
                <a:ext cx="62529" cy="15745"/>
              </a:xfrm>
              <a:custGeom>
                <a:rect b="b" l="l" r="r" t="t"/>
                <a:pathLst>
                  <a:path extrusionOk="0" h="456" w="1811">
                    <a:moveTo>
                      <a:pt x="215" y="0"/>
                    </a:moveTo>
                    <a:cubicBezTo>
                      <a:pt x="96" y="0"/>
                      <a:pt x="0" y="119"/>
                      <a:pt x="0" y="238"/>
                    </a:cubicBezTo>
                    <a:cubicBezTo>
                      <a:pt x="0" y="358"/>
                      <a:pt x="96" y="453"/>
                      <a:pt x="215" y="453"/>
                    </a:cubicBezTo>
                    <a:lnTo>
                      <a:pt x="1572" y="453"/>
                    </a:lnTo>
                    <a:cubicBezTo>
                      <a:pt x="1582" y="455"/>
                      <a:pt x="1593" y="456"/>
                      <a:pt x="1603" y="456"/>
                    </a:cubicBezTo>
                    <a:cubicBezTo>
                      <a:pt x="1711" y="456"/>
                      <a:pt x="1810" y="347"/>
                      <a:pt x="1810" y="238"/>
                    </a:cubicBezTo>
                    <a:cubicBezTo>
                      <a:pt x="1810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7"/>
              <p:cNvSpPr/>
              <p:nvPr/>
            </p:nvSpPr>
            <p:spPr>
              <a:xfrm>
                <a:off x="7200310" y="2084386"/>
                <a:ext cx="54415" cy="37566"/>
              </a:xfrm>
              <a:custGeom>
                <a:rect b="b" l="l" r="r" t="t"/>
                <a:pathLst>
                  <a:path extrusionOk="0" h="1088" w="1576">
                    <a:moveTo>
                      <a:pt x="1273" y="1"/>
                    </a:moveTo>
                    <a:cubicBezTo>
                      <a:pt x="1222" y="1"/>
                      <a:pt x="1169" y="19"/>
                      <a:pt x="1120" y="63"/>
                    </a:cubicBezTo>
                    <a:lnTo>
                      <a:pt x="643" y="539"/>
                    </a:lnTo>
                    <a:lnTo>
                      <a:pt x="429" y="325"/>
                    </a:lnTo>
                    <a:cubicBezTo>
                      <a:pt x="381" y="277"/>
                      <a:pt x="322" y="254"/>
                      <a:pt x="262" y="254"/>
                    </a:cubicBezTo>
                    <a:cubicBezTo>
                      <a:pt x="203" y="254"/>
                      <a:pt x="143" y="277"/>
                      <a:pt x="96" y="325"/>
                    </a:cubicBezTo>
                    <a:cubicBezTo>
                      <a:pt x="0" y="397"/>
                      <a:pt x="0" y="563"/>
                      <a:pt x="96" y="635"/>
                    </a:cubicBezTo>
                    <a:lnTo>
                      <a:pt x="477" y="1016"/>
                    </a:lnTo>
                    <a:cubicBezTo>
                      <a:pt x="501" y="1063"/>
                      <a:pt x="572" y="1087"/>
                      <a:pt x="620" y="1087"/>
                    </a:cubicBezTo>
                    <a:cubicBezTo>
                      <a:pt x="691" y="1087"/>
                      <a:pt x="763" y="1063"/>
                      <a:pt x="786" y="1016"/>
                    </a:cubicBezTo>
                    <a:lnTo>
                      <a:pt x="1429" y="373"/>
                    </a:lnTo>
                    <a:cubicBezTo>
                      <a:pt x="1576" y="208"/>
                      <a:pt x="1441" y="1"/>
                      <a:pt x="1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7"/>
              <p:cNvSpPr/>
              <p:nvPr/>
            </p:nvSpPr>
            <p:spPr>
              <a:xfrm>
                <a:off x="7196684" y="2153959"/>
                <a:ext cx="56280" cy="38705"/>
              </a:xfrm>
              <a:custGeom>
                <a:rect b="b" l="l" r="r" t="t"/>
                <a:pathLst>
                  <a:path extrusionOk="0" h="1121" w="1630">
                    <a:moveTo>
                      <a:pt x="1371" y="1"/>
                    </a:moveTo>
                    <a:cubicBezTo>
                      <a:pt x="1314" y="1"/>
                      <a:pt x="1260" y="25"/>
                      <a:pt x="1225" y="72"/>
                    </a:cubicBezTo>
                    <a:lnTo>
                      <a:pt x="748" y="549"/>
                    </a:lnTo>
                    <a:lnTo>
                      <a:pt x="534" y="334"/>
                    </a:lnTo>
                    <a:cubicBezTo>
                      <a:pt x="478" y="279"/>
                      <a:pt x="416" y="256"/>
                      <a:pt x="357" y="256"/>
                    </a:cubicBezTo>
                    <a:cubicBezTo>
                      <a:pt x="163" y="256"/>
                      <a:pt x="0" y="504"/>
                      <a:pt x="201" y="668"/>
                    </a:cubicBezTo>
                    <a:lnTo>
                      <a:pt x="582" y="1049"/>
                    </a:lnTo>
                    <a:cubicBezTo>
                      <a:pt x="606" y="1096"/>
                      <a:pt x="677" y="1120"/>
                      <a:pt x="725" y="1120"/>
                    </a:cubicBezTo>
                    <a:cubicBezTo>
                      <a:pt x="796" y="1120"/>
                      <a:pt x="868" y="1096"/>
                      <a:pt x="891" y="1049"/>
                    </a:cubicBezTo>
                    <a:lnTo>
                      <a:pt x="1534" y="406"/>
                    </a:lnTo>
                    <a:cubicBezTo>
                      <a:pt x="1630" y="311"/>
                      <a:pt x="1630" y="168"/>
                      <a:pt x="1534" y="72"/>
                    </a:cubicBezTo>
                    <a:cubicBezTo>
                      <a:pt x="1487" y="25"/>
                      <a:pt x="1427" y="1"/>
                      <a:pt x="13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7"/>
              <p:cNvSpPr/>
              <p:nvPr/>
            </p:nvSpPr>
            <p:spPr>
              <a:xfrm>
                <a:off x="7412447" y="2294314"/>
                <a:ext cx="56487" cy="38947"/>
              </a:xfrm>
              <a:custGeom>
                <a:rect b="b" l="l" r="r" t="t"/>
                <a:pathLst>
                  <a:path extrusionOk="0" h="1128" w="1636">
                    <a:moveTo>
                      <a:pt x="1284" y="1"/>
                    </a:moveTo>
                    <a:cubicBezTo>
                      <a:pt x="1228" y="1"/>
                      <a:pt x="1170" y="24"/>
                      <a:pt x="1120" y="80"/>
                    </a:cubicBezTo>
                    <a:lnTo>
                      <a:pt x="644" y="556"/>
                    </a:lnTo>
                    <a:lnTo>
                      <a:pt x="429" y="342"/>
                    </a:lnTo>
                    <a:cubicBezTo>
                      <a:pt x="382" y="294"/>
                      <a:pt x="322" y="270"/>
                      <a:pt x="263" y="270"/>
                    </a:cubicBezTo>
                    <a:cubicBezTo>
                      <a:pt x="203" y="270"/>
                      <a:pt x="143" y="294"/>
                      <a:pt x="96" y="342"/>
                    </a:cubicBezTo>
                    <a:cubicBezTo>
                      <a:pt x="1" y="437"/>
                      <a:pt x="1" y="580"/>
                      <a:pt x="96" y="675"/>
                    </a:cubicBezTo>
                    <a:lnTo>
                      <a:pt x="477" y="1056"/>
                    </a:lnTo>
                    <a:cubicBezTo>
                      <a:pt x="525" y="1104"/>
                      <a:pt x="572" y="1127"/>
                      <a:pt x="644" y="1127"/>
                    </a:cubicBezTo>
                    <a:cubicBezTo>
                      <a:pt x="691" y="1127"/>
                      <a:pt x="763" y="1104"/>
                      <a:pt x="810" y="1056"/>
                    </a:cubicBezTo>
                    <a:lnTo>
                      <a:pt x="1453" y="413"/>
                    </a:lnTo>
                    <a:cubicBezTo>
                      <a:pt x="1636" y="249"/>
                      <a:pt x="1469" y="1"/>
                      <a:pt x="1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7"/>
              <p:cNvSpPr/>
              <p:nvPr/>
            </p:nvSpPr>
            <p:spPr>
              <a:xfrm>
                <a:off x="7267742" y="2041331"/>
                <a:ext cx="15641" cy="15641"/>
              </a:xfrm>
              <a:custGeom>
                <a:rect b="b" l="l" r="r" t="t"/>
                <a:pathLst>
                  <a:path extrusionOk="0" h="453" w="453">
                    <a:moveTo>
                      <a:pt x="215" y="0"/>
                    </a:moveTo>
                    <a:cubicBezTo>
                      <a:pt x="167" y="0"/>
                      <a:pt x="96" y="24"/>
                      <a:pt x="72" y="72"/>
                    </a:cubicBezTo>
                    <a:cubicBezTo>
                      <a:pt x="24" y="119"/>
                      <a:pt x="0" y="167"/>
                      <a:pt x="0" y="239"/>
                    </a:cubicBezTo>
                    <a:cubicBezTo>
                      <a:pt x="0" y="358"/>
                      <a:pt x="96" y="453"/>
                      <a:pt x="215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1" name="Google Shape;591;p47"/>
          <p:cNvGrpSpPr/>
          <p:nvPr/>
        </p:nvGrpSpPr>
        <p:grpSpPr>
          <a:xfrm>
            <a:off x="256021" y="219081"/>
            <a:ext cx="719474" cy="706255"/>
            <a:chOff x="7166921" y="144656"/>
            <a:chExt cx="719474" cy="706255"/>
          </a:xfrm>
        </p:grpSpPr>
        <p:sp>
          <p:nvSpPr>
            <p:cNvPr id="592" name="Google Shape;592;p47"/>
            <p:cNvSpPr/>
            <p:nvPr/>
          </p:nvSpPr>
          <p:spPr>
            <a:xfrm rot="787748">
              <a:off x="7225454" y="205431"/>
              <a:ext cx="602407" cy="584705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3" name="Google Shape;593;p47"/>
            <p:cNvGrpSpPr/>
            <p:nvPr/>
          </p:nvGrpSpPr>
          <p:grpSpPr>
            <a:xfrm>
              <a:off x="7399607" y="358726"/>
              <a:ext cx="254116" cy="278101"/>
              <a:chOff x="6384632" y="1352544"/>
              <a:chExt cx="374969" cy="410359"/>
            </a:xfrm>
          </p:grpSpPr>
          <p:sp>
            <p:nvSpPr>
              <p:cNvPr id="594" name="Google Shape;594;p47"/>
              <p:cNvSpPr/>
              <p:nvPr/>
            </p:nvSpPr>
            <p:spPr>
              <a:xfrm>
                <a:off x="6410113" y="1352544"/>
                <a:ext cx="329772" cy="410359"/>
              </a:xfrm>
              <a:custGeom>
                <a:rect b="b" l="l" r="r" t="t"/>
                <a:pathLst>
                  <a:path extrusionOk="0" h="11885" w="9551">
                    <a:moveTo>
                      <a:pt x="4698" y="475"/>
                    </a:moveTo>
                    <a:cubicBezTo>
                      <a:pt x="4823" y="475"/>
                      <a:pt x="4950" y="520"/>
                      <a:pt x="5049" y="620"/>
                    </a:cubicBezTo>
                    <a:cubicBezTo>
                      <a:pt x="5383" y="953"/>
                      <a:pt x="5145" y="1501"/>
                      <a:pt x="4692" y="1501"/>
                    </a:cubicBezTo>
                    <a:cubicBezTo>
                      <a:pt x="4406" y="1501"/>
                      <a:pt x="4192" y="1263"/>
                      <a:pt x="4192" y="1001"/>
                    </a:cubicBezTo>
                    <a:cubicBezTo>
                      <a:pt x="4176" y="678"/>
                      <a:pt x="4434" y="475"/>
                      <a:pt x="4698" y="475"/>
                    </a:cubicBezTo>
                    <a:close/>
                    <a:moveTo>
                      <a:pt x="4240" y="3478"/>
                    </a:moveTo>
                    <a:cubicBezTo>
                      <a:pt x="4359" y="3478"/>
                      <a:pt x="4454" y="3573"/>
                      <a:pt x="4454" y="3692"/>
                    </a:cubicBezTo>
                    <a:lnTo>
                      <a:pt x="4454" y="6216"/>
                    </a:lnTo>
                    <a:cubicBezTo>
                      <a:pt x="4383" y="6192"/>
                      <a:pt x="4311" y="6169"/>
                      <a:pt x="4240" y="6169"/>
                    </a:cubicBezTo>
                    <a:lnTo>
                      <a:pt x="2335" y="6169"/>
                    </a:lnTo>
                    <a:lnTo>
                      <a:pt x="2335" y="3478"/>
                    </a:lnTo>
                    <a:close/>
                    <a:moveTo>
                      <a:pt x="7050" y="3478"/>
                    </a:moveTo>
                    <a:lnTo>
                      <a:pt x="7050" y="6169"/>
                    </a:lnTo>
                    <a:lnTo>
                      <a:pt x="5145" y="6169"/>
                    </a:lnTo>
                    <a:cubicBezTo>
                      <a:pt x="5073" y="6169"/>
                      <a:pt x="5002" y="6192"/>
                      <a:pt x="4930" y="6216"/>
                    </a:cubicBezTo>
                    <a:lnTo>
                      <a:pt x="4930" y="3692"/>
                    </a:lnTo>
                    <a:cubicBezTo>
                      <a:pt x="4930" y="3573"/>
                      <a:pt x="5026" y="3478"/>
                      <a:pt x="5145" y="3478"/>
                    </a:cubicBezTo>
                    <a:close/>
                    <a:moveTo>
                      <a:pt x="4240" y="6645"/>
                    </a:moveTo>
                    <a:cubicBezTo>
                      <a:pt x="4359" y="6645"/>
                      <a:pt x="4454" y="6740"/>
                      <a:pt x="4454" y="6859"/>
                    </a:cubicBezTo>
                    <a:lnTo>
                      <a:pt x="4454" y="7193"/>
                    </a:lnTo>
                    <a:lnTo>
                      <a:pt x="2335" y="7193"/>
                    </a:lnTo>
                    <a:lnTo>
                      <a:pt x="2335" y="6645"/>
                    </a:lnTo>
                    <a:close/>
                    <a:moveTo>
                      <a:pt x="7050" y="6621"/>
                    </a:moveTo>
                    <a:lnTo>
                      <a:pt x="7050" y="7193"/>
                    </a:lnTo>
                    <a:lnTo>
                      <a:pt x="4930" y="7193"/>
                    </a:lnTo>
                    <a:lnTo>
                      <a:pt x="4930" y="6859"/>
                    </a:lnTo>
                    <a:cubicBezTo>
                      <a:pt x="4930" y="6740"/>
                      <a:pt x="5026" y="6621"/>
                      <a:pt x="5145" y="6621"/>
                    </a:cubicBezTo>
                    <a:close/>
                    <a:moveTo>
                      <a:pt x="4692" y="1"/>
                    </a:moveTo>
                    <a:cubicBezTo>
                      <a:pt x="3549" y="1"/>
                      <a:pt x="3335" y="1668"/>
                      <a:pt x="4454" y="1930"/>
                    </a:cubicBezTo>
                    <a:lnTo>
                      <a:pt x="4454" y="3049"/>
                    </a:lnTo>
                    <a:cubicBezTo>
                      <a:pt x="4383" y="3025"/>
                      <a:pt x="4311" y="3001"/>
                      <a:pt x="4240" y="3001"/>
                    </a:cubicBezTo>
                    <a:lnTo>
                      <a:pt x="2096" y="3001"/>
                    </a:lnTo>
                    <a:cubicBezTo>
                      <a:pt x="1977" y="3001"/>
                      <a:pt x="1858" y="3097"/>
                      <a:pt x="1858" y="3239"/>
                    </a:cubicBezTo>
                    <a:lnTo>
                      <a:pt x="1858" y="5097"/>
                    </a:lnTo>
                    <a:lnTo>
                      <a:pt x="239" y="5097"/>
                    </a:lnTo>
                    <a:cubicBezTo>
                      <a:pt x="120" y="5097"/>
                      <a:pt x="1" y="5192"/>
                      <a:pt x="25" y="5335"/>
                    </a:cubicBezTo>
                    <a:cubicBezTo>
                      <a:pt x="25" y="5811"/>
                      <a:pt x="96" y="6288"/>
                      <a:pt x="215" y="6764"/>
                    </a:cubicBezTo>
                    <a:cubicBezTo>
                      <a:pt x="239" y="6859"/>
                      <a:pt x="334" y="6931"/>
                      <a:pt x="453" y="6931"/>
                    </a:cubicBezTo>
                    <a:lnTo>
                      <a:pt x="501" y="6931"/>
                    </a:lnTo>
                    <a:cubicBezTo>
                      <a:pt x="620" y="6907"/>
                      <a:pt x="691" y="6788"/>
                      <a:pt x="668" y="6645"/>
                    </a:cubicBezTo>
                    <a:cubicBezTo>
                      <a:pt x="572" y="6288"/>
                      <a:pt x="501" y="5930"/>
                      <a:pt x="477" y="5573"/>
                    </a:cubicBezTo>
                    <a:lnTo>
                      <a:pt x="1858" y="5573"/>
                    </a:lnTo>
                    <a:lnTo>
                      <a:pt x="1858" y="7431"/>
                    </a:lnTo>
                    <a:cubicBezTo>
                      <a:pt x="1858" y="7550"/>
                      <a:pt x="1977" y="7669"/>
                      <a:pt x="2096" y="7669"/>
                    </a:cubicBezTo>
                    <a:lnTo>
                      <a:pt x="7288" y="7669"/>
                    </a:lnTo>
                    <a:cubicBezTo>
                      <a:pt x="7407" y="7669"/>
                      <a:pt x="7526" y="7550"/>
                      <a:pt x="7526" y="7431"/>
                    </a:cubicBezTo>
                    <a:lnTo>
                      <a:pt x="7526" y="5573"/>
                    </a:lnTo>
                    <a:lnTo>
                      <a:pt x="8383" y="5573"/>
                    </a:lnTo>
                    <a:lnTo>
                      <a:pt x="9003" y="7645"/>
                    </a:lnTo>
                    <a:lnTo>
                      <a:pt x="8074" y="7645"/>
                    </a:lnTo>
                    <a:cubicBezTo>
                      <a:pt x="7955" y="7645"/>
                      <a:pt x="7836" y="7764"/>
                      <a:pt x="7836" y="7883"/>
                    </a:cubicBezTo>
                    <a:lnTo>
                      <a:pt x="7836" y="9074"/>
                    </a:lnTo>
                    <a:cubicBezTo>
                      <a:pt x="7836" y="9622"/>
                      <a:pt x="7407" y="10050"/>
                      <a:pt x="6859" y="10050"/>
                    </a:cubicBezTo>
                    <a:lnTo>
                      <a:pt x="5454" y="10050"/>
                    </a:lnTo>
                    <a:cubicBezTo>
                      <a:pt x="5335" y="10050"/>
                      <a:pt x="5240" y="10146"/>
                      <a:pt x="5216" y="10241"/>
                    </a:cubicBezTo>
                    <a:lnTo>
                      <a:pt x="4978" y="11598"/>
                    </a:lnTo>
                    <a:cubicBezTo>
                      <a:pt x="4954" y="11741"/>
                      <a:pt x="5049" y="11860"/>
                      <a:pt x="5168" y="11884"/>
                    </a:cubicBezTo>
                    <a:lnTo>
                      <a:pt x="5216" y="11884"/>
                    </a:lnTo>
                    <a:cubicBezTo>
                      <a:pt x="5311" y="11884"/>
                      <a:pt x="5407" y="11789"/>
                      <a:pt x="5430" y="11694"/>
                    </a:cubicBezTo>
                    <a:lnTo>
                      <a:pt x="5645" y="10527"/>
                    </a:lnTo>
                    <a:lnTo>
                      <a:pt x="6859" y="10527"/>
                    </a:lnTo>
                    <a:cubicBezTo>
                      <a:pt x="7669" y="10503"/>
                      <a:pt x="8312" y="9860"/>
                      <a:pt x="8312" y="9074"/>
                    </a:cubicBezTo>
                    <a:lnTo>
                      <a:pt x="8312" y="8121"/>
                    </a:lnTo>
                    <a:lnTo>
                      <a:pt x="9312" y="8121"/>
                    </a:lnTo>
                    <a:cubicBezTo>
                      <a:pt x="9384" y="8098"/>
                      <a:pt x="9455" y="8074"/>
                      <a:pt x="9503" y="8026"/>
                    </a:cubicBezTo>
                    <a:cubicBezTo>
                      <a:pt x="9550" y="7955"/>
                      <a:pt x="9550" y="7883"/>
                      <a:pt x="9550" y="7812"/>
                    </a:cubicBezTo>
                    <a:lnTo>
                      <a:pt x="8764" y="5264"/>
                    </a:lnTo>
                    <a:cubicBezTo>
                      <a:pt x="8717" y="5168"/>
                      <a:pt x="8645" y="5097"/>
                      <a:pt x="8526" y="5097"/>
                    </a:cubicBezTo>
                    <a:lnTo>
                      <a:pt x="7526" y="5097"/>
                    </a:lnTo>
                    <a:lnTo>
                      <a:pt x="7526" y="3239"/>
                    </a:lnTo>
                    <a:cubicBezTo>
                      <a:pt x="7526" y="3120"/>
                      <a:pt x="7407" y="3001"/>
                      <a:pt x="7288" y="3001"/>
                    </a:cubicBezTo>
                    <a:lnTo>
                      <a:pt x="5145" y="3001"/>
                    </a:lnTo>
                    <a:cubicBezTo>
                      <a:pt x="5073" y="3001"/>
                      <a:pt x="5002" y="3025"/>
                      <a:pt x="4930" y="3049"/>
                    </a:cubicBezTo>
                    <a:lnTo>
                      <a:pt x="4930" y="1930"/>
                    </a:lnTo>
                    <a:cubicBezTo>
                      <a:pt x="6050" y="1668"/>
                      <a:pt x="5835" y="1"/>
                      <a:pt x="4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7"/>
              <p:cNvSpPr/>
              <p:nvPr/>
            </p:nvSpPr>
            <p:spPr>
              <a:xfrm>
                <a:off x="6427377" y="1643507"/>
                <a:ext cx="33768" cy="118567"/>
              </a:xfrm>
              <a:custGeom>
                <a:rect b="b" l="l" r="r" t="t"/>
                <a:pathLst>
                  <a:path extrusionOk="0" h="3434" w="978">
                    <a:moveTo>
                      <a:pt x="633" y="0"/>
                    </a:moveTo>
                    <a:cubicBezTo>
                      <a:pt x="621" y="0"/>
                      <a:pt x="609" y="1"/>
                      <a:pt x="596" y="4"/>
                    </a:cubicBezTo>
                    <a:cubicBezTo>
                      <a:pt x="477" y="28"/>
                      <a:pt x="382" y="147"/>
                      <a:pt x="406" y="290"/>
                    </a:cubicBezTo>
                    <a:cubicBezTo>
                      <a:pt x="501" y="766"/>
                      <a:pt x="501" y="1266"/>
                      <a:pt x="382" y="1742"/>
                    </a:cubicBezTo>
                    <a:lnTo>
                      <a:pt x="48" y="3147"/>
                    </a:lnTo>
                    <a:cubicBezTo>
                      <a:pt x="1" y="3290"/>
                      <a:pt x="96" y="3409"/>
                      <a:pt x="215" y="3433"/>
                    </a:cubicBezTo>
                    <a:lnTo>
                      <a:pt x="263" y="3433"/>
                    </a:lnTo>
                    <a:cubicBezTo>
                      <a:pt x="382" y="3433"/>
                      <a:pt x="477" y="3362"/>
                      <a:pt x="501" y="3267"/>
                    </a:cubicBezTo>
                    <a:lnTo>
                      <a:pt x="834" y="1838"/>
                    </a:lnTo>
                    <a:cubicBezTo>
                      <a:pt x="953" y="1314"/>
                      <a:pt x="977" y="742"/>
                      <a:pt x="882" y="194"/>
                    </a:cubicBezTo>
                    <a:cubicBezTo>
                      <a:pt x="839" y="88"/>
                      <a:pt x="739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6384632" y="1385449"/>
                <a:ext cx="93777" cy="116772"/>
              </a:xfrm>
              <a:custGeom>
                <a:rect b="b" l="l" r="r" t="t"/>
                <a:pathLst>
                  <a:path extrusionOk="0" h="3382" w="2716">
                    <a:moveTo>
                      <a:pt x="1359" y="463"/>
                    </a:moveTo>
                    <a:cubicBezTo>
                      <a:pt x="1487" y="463"/>
                      <a:pt x="1615" y="511"/>
                      <a:pt x="1715" y="619"/>
                    </a:cubicBezTo>
                    <a:cubicBezTo>
                      <a:pt x="2025" y="929"/>
                      <a:pt x="1810" y="1477"/>
                      <a:pt x="1358" y="1477"/>
                    </a:cubicBezTo>
                    <a:cubicBezTo>
                      <a:pt x="1072" y="1477"/>
                      <a:pt x="834" y="1239"/>
                      <a:pt x="834" y="977"/>
                    </a:cubicBezTo>
                    <a:cubicBezTo>
                      <a:pt x="834" y="671"/>
                      <a:pt x="1095" y="463"/>
                      <a:pt x="1359" y="463"/>
                    </a:cubicBezTo>
                    <a:close/>
                    <a:moveTo>
                      <a:pt x="1358" y="0"/>
                    </a:moveTo>
                    <a:cubicBezTo>
                      <a:pt x="215" y="0"/>
                      <a:pt x="0" y="1643"/>
                      <a:pt x="1120" y="1905"/>
                    </a:cubicBezTo>
                    <a:lnTo>
                      <a:pt x="1120" y="3144"/>
                    </a:lnTo>
                    <a:cubicBezTo>
                      <a:pt x="1120" y="3263"/>
                      <a:pt x="1215" y="3382"/>
                      <a:pt x="1358" y="3382"/>
                    </a:cubicBezTo>
                    <a:cubicBezTo>
                      <a:pt x="1477" y="3382"/>
                      <a:pt x="1596" y="3263"/>
                      <a:pt x="1572" y="3144"/>
                    </a:cubicBezTo>
                    <a:lnTo>
                      <a:pt x="1572" y="1905"/>
                    </a:lnTo>
                    <a:cubicBezTo>
                      <a:pt x="2715" y="1643"/>
                      <a:pt x="2501" y="0"/>
                      <a:pt x="13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6665859" y="1385449"/>
                <a:ext cx="93742" cy="116772"/>
              </a:xfrm>
              <a:custGeom>
                <a:rect b="b" l="l" r="r" t="t"/>
                <a:pathLst>
                  <a:path extrusionOk="0" h="3382" w="2715">
                    <a:moveTo>
                      <a:pt x="1357" y="453"/>
                    </a:moveTo>
                    <a:cubicBezTo>
                      <a:pt x="1810" y="453"/>
                      <a:pt x="2048" y="1000"/>
                      <a:pt x="1715" y="1334"/>
                    </a:cubicBezTo>
                    <a:cubicBezTo>
                      <a:pt x="1614" y="1442"/>
                      <a:pt x="1489" y="1490"/>
                      <a:pt x="1365" y="1490"/>
                    </a:cubicBezTo>
                    <a:cubicBezTo>
                      <a:pt x="1107" y="1490"/>
                      <a:pt x="857" y="1282"/>
                      <a:pt x="857" y="977"/>
                    </a:cubicBezTo>
                    <a:cubicBezTo>
                      <a:pt x="857" y="691"/>
                      <a:pt x="1072" y="453"/>
                      <a:pt x="1357" y="453"/>
                    </a:cubicBezTo>
                    <a:close/>
                    <a:moveTo>
                      <a:pt x="1357" y="0"/>
                    </a:moveTo>
                    <a:cubicBezTo>
                      <a:pt x="214" y="0"/>
                      <a:pt x="0" y="1643"/>
                      <a:pt x="1119" y="1905"/>
                    </a:cubicBezTo>
                    <a:lnTo>
                      <a:pt x="1119" y="3144"/>
                    </a:lnTo>
                    <a:cubicBezTo>
                      <a:pt x="1119" y="3263"/>
                      <a:pt x="1238" y="3382"/>
                      <a:pt x="1357" y="3382"/>
                    </a:cubicBezTo>
                    <a:cubicBezTo>
                      <a:pt x="1477" y="3382"/>
                      <a:pt x="1596" y="3263"/>
                      <a:pt x="1596" y="3144"/>
                    </a:cubicBezTo>
                    <a:lnTo>
                      <a:pt x="1596" y="1905"/>
                    </a:lnTo>
                    <a:cubicBezTo>
                      <a:pt x="2715" y="1643"/>
                      <a:pt x="2501" y="0"/>
                      <a:pt x="13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6593489" y="1492346"/>
                <a:ext cx="46888" cy="16470"/>
              </a:xfrm>
              <a:custGeom>
                <a:rect b="b" l="l" r="r" t="t"/>
                <a:pathLst>
                  <a:path extrusionOk="0" h="477" w="1358">
                    <a:moveTo>
                      <a:pt x="310" y="0"/>
                    </a:moveTo>
                    <a:cubicBezTo>
                      <a:pt x="0" y="0"/>
                      <a:pt x="0" y="476"/>
                      <a:pt x="310" y="476"/>
                    </a:cubicBezTo>
                    <a:lnTo>
                      <a:pt x="1048" y="476"/>
                    </a:lnTo>
                    <a:cubicBezTo>
                      <a:pt x="1358" y="476"/>
                      <a:pt x="13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6593489" y="1529325"/>
                <a:ext cx="46888" cy="15675"/>
              </a:xfrm>
              <a:custGeom>
                <a:rect b="b" l="l" r="r" t="t"/>
                <a:pathLst>
                  <a:path extrusionOk="0" h="454" w="1358">
                    <a:moveTo>
                      <a:pt x="310" y="1"/>
                    </a:moveTo>
                    <a:cubicBezTo>
                      <a:pt x="0" y="1"/>
                      <a:pt x="0" y="453"/>
                      <a:pt x="310" y="453"/>
                    </a:cubicBezTo>
                    <a:lnTo>
                      <a:pt x="1048" y="453"/>
                    </a:lnTo>
                    <a:cubicBezTo>
                      <a:pt x="1358" y="453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7"/>
              <p:cNvSpPr/>
              <p:nvPr/>
            </p:nvSpPr>
            <p:spPr>
              <a:xfrm>
                <a:off x="6503856" y="1492346"/>
                <a:ext cx="46923" cy="16470"/>
              </a:xfrm>
              <a:custGeom>
                <a:rect b="b" l="l" r="r" t="t"/>
                <a:pathLst>
                  <a:path extrusionOk="0" h="477" w="1359">
                    <a:moveTo>
                      <a:pt x="310" y="0"/>
                    </a:moveTo>
                    <a:cubicBezTo>
                      <a:pt x="1" y="0"/>
                      <a:pt x="1" y="476"/>
                      <a:pt x="310" y="476"/>
                    </a:cubicBezTo>
                    <a:lnTo>
                      <a:pt x="1048" y="476"/>
                    </a:lnTo>
                    <a:cubicBezTo>
                      <a:pt x="1358" y="476"/>
                      <a:pt x="13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6503856" y="1529325"/>
                <a:ext cx="46923" cy="15675"/>
              </a:xfrm>
              <a:custGeom>
                <a:rect b="b" l="l" r="r" t="t"/>
                <a:pathLst>
                  <a:path extrusionOk="0" h="454" w="1359">
                    <a:moveTo>
                      <a:pt x="310" y="1"/>
                    </a:moveTo>
                    <a:cubicBezTo>
                      <a:pt x="1" y="1"/>
                      <a:pt x="1" y="453"/>
                      <a:pt x="310" y="453"/>
                    </a:cubicBezTo>
                    <a:lnTo>
                      <a:pt x="1048" y="453"/>
                    </a:lnTo>
                    <a:cubicBezTo>
                      <a:pt x="1358" y="453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6429863" y="1610740"/>
                <a:ext cx="16470" cy="15089"/>
              </a:xfrm>
              <a:custGeom>
                <a:rect b="b" l="l" r="r" t="t"/>
                <a:pathLst>
                  <a:path extrusionOk="0" h="437" w="477">
                    <a:moveTo>
                      <a:pt x="238" y="0"/>
                    </a:moveTo>
                    <a:cubicBezTo>
                      <a:pt x="131" y="0"/>
                      <a:pt x="24" y="72"/>
                      <a:pt x="0" y="215"/>
                    </a:cubicBezTo>
                    <a:cubicBezTo>
                      <a:pt x="0" y="342"/>
                      <a:pt x="117" y="437"/>
                      <a:pt x="237" y="437"/>
                    </a:cubicBezTo>
                    <a:cubicBezTo>
                      <a:pt x="297" y="437"/>
                      <a:pt x="358" y="413"/>
                      <a:pt x="405" y="358"/>
                    </a:cubicBezTo>
                    <a:cubicBezTo>
                      <a:pt x="453" y="334"/>
                      <a:pt x="477" y="262"/>
                      <a:pt x="477" y="215"/>
                    </a:cubicBezTo>
                    <a:cubicBezTo>
                      <a:pt x="453" y="72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3" name="Google Shape;603;p47"/>
          <p:cNvSpPr txBox="1"/>
          <p:nvPr/>
        </p:nvSpPr>
        <p:spPr>
          <a:xfrm flipH="1">
            <a:off x="2067500" y="1223463"/>
            <a:ext cx="1970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FORTALEZAS</a:t>
            </a:r>
            <a:endParaRPr sz="2200">
              <a:solidFill>
                <a:srgbClr val="0021BA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 flipH="1">
            <a:off x="4912800" y="1205713"/>
            <a:ext cx="2129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21BA"/>
                </a:solidFill>
                <a:latin typeface="Baloo Thambi 2 ExtraBold"/>
                <a:ea typeface="Baloo Thambi 2 ExtraBold"/>
                <a:cs typeface="Baloo Thambi 2 ExtraBold"/>
                <a:sym typeface="Baloo Thambi 2 ExtraBold"/>
              </a:rPr>
              <a:t>DEBILIDADES</a:t>
            </a:r>
            <a:endParaRPr sz="2200">
              <a:solidFill>
                <a:srgbClr val="0021BA"/>
              </a:solidFill>
              <a:latin typeface="Baloo Thambi 2 ExtraBold"/>
              <a:ea typeface="Baloo Thambi 2 ExtraBold"/>
              <a:cs typeface="Baloo Thambi 2 ExtraBold"/>
              <a:sym typeface="Baloo Thambi 2 ExtraBold"/>
            </a:endParaRPr>
          </a:p>
        </p:txBody>
      </p:sp>
      <p:pic>
        <p:nvPicPr>
          <p:cNvPr id="605" name="Google Shape;605;p47"/>
          <p:cNvPicPr preferRelativeResize="0"/>
          <p:nvPr/>
        </p:nvPicPr>
        <p:blipFill rotWithShape="1">
          <a:blip r:embed="rId3">
            <a:alphaModFix/>
          </a:blip>
          <a:srcRect b="0" l="0" r="60810" t="0"/>
          <a:stretch/>
        </p:blipFill>
        <p:spPr>
          <a:xfrm>
            <a:off x="618213" y="2849178"/>
            <a:ext cx="512925" cy="44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47"/>
          <p:cNvPicPr preferRelativeResize="0"/>
          <p:nvPr/>
        </p:nvPicPr>
        <p:blipFill rotWithShape="1">
          <a:blip r:embed="rId4">
            <a:alphaModFix/>
          </a:blip>
          <a:srcRect b="9831" l="28910" r="28964" t="10302"/>
          <a:stretch/>
        </p:blipFill>
        <p:spPr>
          <a:xfrm>
            <a:off x="618200" y="3786955"/>
            <a:ext cx="512925" cy="51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47"/>
          <p:cNvPicPr preferRelativeResize="0"/>
          <p:nvPr/>
        </p:nvPicPr>
        <p:blipFill rotWithShape="1">
          <a:blip r:embed="rId5">
            <a:alphaModFix/>
          </a:blip>
          <a:srcRect b="10713" l="0" r="0" t="11874"/>
          <a:stretch/>
        </p:blipFill>
        <p:spPr>
          <a:xfrm>
            <a:off x="507900" y="1934313"/>
            <a:ext cx="733550" cy="567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</p:pic>
      <p:sp>
        <p:nvSpPr>
          <p:cNvPr id="608" name="Google Shape;608;p47"/>
          <p:cNvSpPr txBox="1"/>
          <p:nvPr/>
        </p:nvSpPr>
        <p:spPr>
          <a:xfrm>
            <a:off x="1676538" y="1885519"/>
            <a:ext cx="3008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Ofrece telemedicina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indicadores de confianza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 de busqueda visible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4991487" y="1885519"/>
            <a:ext cx="3648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muestra doctores por ubicación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call to action no son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fáciles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ubicar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Demasiada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Home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1676538" y="2738240"/>
            <a:ext cx="3008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Menú lateral claro y visible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 minimalista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Call to actions claros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4984587" y="2738240"/>
            <a:ext cx="35094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Posibles problemas de accesibilidad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contenido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dinámico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 se muestra correctamente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Diseño poco atractivo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4997337" y="3709525"/>
            <a:ext cx="3415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Falta de interacción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Posibles problemas de accesibilidad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limitada en el Hero section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1676538" y="3709518"/>
            <a:ext cx="3008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Diseño claro y enfocado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Buena jerarquía visual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que generan confianza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/>
          <p:nvPr>
            <p:ph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añadir conclusiones de benchmarking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E7FE">
            <a:alpha val="41670"/>
          </a:srgbClr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 txBox="1"/>
          <p:nvPr>
            <p:ph idx="15" type="title"/>
          </p:nvPr>
        </p:nvSpPr>
        <p:spPr>
          <a:xfrm>
            <a:off x="715650" y="536825"/>
            <a:ext cx="77127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ARQUETIPOS</a:t>
            </a:r>
            <a:endParaRPr/>
          </a:p>
        </p:txBody>
      </p:sp>
      <p:sp>
        <p:nvSpPr>
          <p:cNvPr id="624" name="Google Shape;624;p49"/>
          <p:cNvSpPr txBox="1"/>
          <p:nvPr>
            <p:ph idx="4" type="subTitle"/>
          </p:nvPr>
        </p:nvSpPr>
        <p:spPr>
          <a:xfrm>
            <a:off x="5932425" y="1692150"/>
            <a:ext cx="27351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Paciente con necesidades especiales</a:t>
            </a:r>
            <a:endParaRPr sz="1800"/>
          </a:p>
        </p:txBody>
      </p:sp>
      <p:grpSp>
        <p:nvGrpSpPr>
          <p:cNvPr id="625" name="Google Shape;625;p49"/>
          <p:cNvGrpSpPr/>
          <p:nvPr/>
        </p:nvGrpSpPr>
        <p:grpSpPr>
          <a:xfrm>
            <a:off x="4437100" y="4446961"/>
            <a:ext cx="602399" cy="584697"/>
            <a:chOff x="5783550" y="3873336"/>
            <a:chExt cx="602399" cy="584697"/>
          </a:xfrm>
        </p:grpSpPr>
        <p:sp>
          <p:nvSpPr>
            <p:cNvPr id="626" name="Google Shape;626;p49"/>
            <p:cNvSpPr/>
            <p:nvPr/>
          </p:nvSpPr>
          <p:spPr>
            <a:xfrm>
              <a:off x="5783550" y="3873336"/>
              <a:ext cx="602399" cy="584697"/>
            </a:xfrm>
            <a:custGeom>
              <a:rect b="b" l="l" r="r" t="t"/>
              <a:pathLst>
                <a:path extrusionOk="0" h="6606" w="6806">
                  <a:moveTo>
                    <a:pt x="3406" y="0"/>
                  </a:moveTo>
                  <a:cubicBezTo>
                    <a:pt x="3282" y="0"/>
                    <a:pt x="3161" y="42"/>
                    <a:pt x="3067" y="126"/>
                  </a:cubicBezTo>
                  <a:lnTo>
                    <a:pt x="2563" y="546"/>
                  </a:lnTo>
                  <a:cubicBezTo>
                    <a:pt x="2479" y="609"/>
                    <a:pt x="2353" y="672"/>
                    <a:pt x="2227" y="672"/>
                  </a:cubicBezTo>
                  <a:lnTo>
                    <a:pt x="1576" y="672"/>
                  </a:lnTo>
                  <a:cubicBezTo>
                    <a:pt x="1562" y="671"/>
                    <a:pt x="1548" y="670"/>
                    <a:pt x="1535" y="670"/>
                  </a:cubicBezTo>
                  <a:cubicBezTo>
                    <a:pt x="1282" y="670"/>
                    <a:pt x="1091" y="853"/>
                    <a:pt x="1051" y="1092"/>
                  </a:cubicBezTo>
                  <a:lnTo>
                    <a:pt x="925" y="1743"/>
                  </a:lnTo>
                  <a:cubicBezTo>
                    <a:pt x="904" y="1869"/>
                    <a:pt x="841" y="1974"/>
                    <a:pt x="757" y="2058"/>
                  </a:cubicBezTo>
                  <a:lnTo>
                    <a:pt x="253" y="2478"/>
                  </a:lnTo>
                  <a:cubicBezTo>
                    <a:pt x="43" y="2625"/>
                    <a:pt x="1" y="2919"/>
                    <a:pt x="127" y="3150"/>
                  </a:cubicBezTo>
                  <a:lnTo>
                    <a:pt x="442" y="3717"/>
                  </a:lnTo>
                  <a:cubicBezTo>
                    <a:pt x="505" y="3822"/>
                    <a:pt x="526" y="3948"/>
                    <a:pt x="505" y="4074"/>
                  </a:cubicBezTo>
                  <a:lnTo>
                    <a:pt x="400" y="4704"/>
                  </a:lnTo>
                  <a:cubicBezTo>
                    <a:pt x="337" y="4956"/>
                    <a:pt x="484" y="5208"/>
                    <a:pt x="736" y="5292"/>
                  </a:cubicBezTo>
                  <a:lnTo>
                    <a:pt x="1345" y="5523"/>
                  </a:lnTo>
                  <a:cubicBezTo>
                    <a:pt x="1450" y="5565"/>
                    <a:pt x="1555" y="5650"/>
                    <a:pt x="1618" y="5755"/>
                  </a:cubicBezTo>
                  <a:lnTo>
                    <a:pt x="1954" y="6322"/>
                  </a:lnTo>
                  <a:cubicBezTo>
                    <a:pt x="2031" y="6492"/>
                    <a:pt x="2199" y="6593"/>
                    <a:pt x="2383" y="6593"/>
                  </a:cubicBezTo>
                  <a:cubicBezTo>
                    <a:pt x="2449" y="6593"/>
                    <a:pt x="2517" y="6580"/>
                    <a:pt x="2584" y="6553"/>
                  </a:cubicBezTo>
                  <a:lnTo>
                    <a:pt x="3193" y="6343"/>
                  </a:lnTo>
                  <a:cubicBezTo>
                    <a:pt x="3256" y="6322"/>
                    <a:pt x="3319" y="6311"/>
                    <a:pt x="3379" y="6311"/>
                  </a:cubicBezTo>
                  <a:cubicBezTo>
                    <a:pt x="3440" y="6311"/>
                    <a:pt x="3497" y="6322"/>
                    <a:pt x="3550" y="6343"/>
                  </a:cubicBezTo>
                  <a:lnTo>
                    <a:pt x="4180" y="6574"/>
                  </a:lnTo>
                  <a:cubicBezTo>
                    <a:pt x="4239" y="6595"/>
                    <a:pt x="4301" y="6605"/>
                    <a:pt x="4364" y="6605"/>
                  </a:cubicBezTo>
                  <a:cubicBezTo>
                    <a:pt x="4550" y="6605"/>
                    <a:pt x="4737" y="6515"/>
                    <a:pt x="4831" y="6343"/>
                  </a:cubicBezTo>
                  <a:lnTo>
                    <a:pt x="5146" y="5776"/>
                  </a:lnTo>
                  <a:cubicBezTo>
                    <a:pt x="5209" y="5671"/>
                    <a:pt x="5314" y="5586"/>
                    <a:pt x="5440" y="5544"/>
                  </a:cubicBezTo>
                  <a:lnTo>
                    <a:pt x="6049" y="5313"/>
                  </a:lnTo>
                  <a:cubicBezTo>
                    <a:pt x="6301" y="5229"/>
                    <a:pt x="6427" y="4977"/>
                    <a:pt x="6385" y="4725"/>
                  </a:cubicBezTo>
                  <a:lnTo>
                    <a:pt x="6280" y="4074"/>
                  </a:lnTo>
                  <a:cubicBezTo>
                    <a:pt x="6259" y="3948"/>
                    <a:pt x="6280" y="3822"/>
                    <a:pt x="6343" y="3717"/>
                  </a:cubicBezTo>
                  <a:lnTo>
                    <a:pt x="6679" y="3150"/>
                  </a:lnTo>
                  <a:cubicBezTo>
                    <a:pt x="6805" y="2940"/>
                    <a:pt x="6742" y="2646"/>
                    <a:pt x="6553" y="2478"/>
                  </a:cubicBezTo>
                  <a:lnTo>
                    <a:pt x="6049" y="2058"/>
                  </a:lnTo>
                  <a:cubicBezTo>
                    <a:pt x="5965" y="1995"/>
                    <a:pt x="5902" y="1869"/>
                    <a:pt x="5881" y="1743"/>
                  </a:cubicBezTo>
                  <a:lnTo>
                    <a:pt x="5755" y="1113"/>
                  </a:lnTo>
                  <a:cubicBezTo>
                    <a:pt x="5713" y="861"/>
                    <a:pt x="5503" y="672"/>
                    <a:pt x="5230" y="672"/>
                  </a:cubicBezTo>
                  <a:lnTo>
                    <a:pt x="4579" y="672"/>
                  </a:lnTo>
                  <a:cubicBezTo>
                    <a:pt x="4453" y="672"/>
                    <a:pt x="4348" y="630"/>
                    <a:pt x="4243" y="546"/>
                  </a:cubicBezTo>
                  <a:lnTo>
                    <a:pt x="3760" y="126"/>
                  </a:lnTo>
                  <a:cubicBezTo>
                    <a:pt x="3655" y="42"/>
                    <a:pt x="3529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42875" rotWithShape="0" algn="bl" dir="3420000" dist="57150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" name="Google Shape;627;p49"/>
            <p:cNvGrpSpPr/>
            <p:nvPr/>
          </p:nvGrpSpPr>
          <p:grpSpPr>
            <a:xfrm>
              <a:off x="5942460" y="4027013"/>
              <a:ext cx="284583" cy="277334"/>
              <a:chOff x="4773821" y="4052551"/>
              <a:chExt cx="420234" cy="409531"/>
            </a:xfrm>
          </p:grpSpPr>
          <p:sp>
            <p:nvSpPr>
              <p:cNvPr id="628" name="Google Shape;628;p49"/>
              <p:cNvSpPr/>
              <p:nvPr/>
            </p:nvSpPr>
            <p:spPr>
              <a:xfrm>
                <a:off x="4773821" y="4052551"/>
                <a:ext cx="420234" cy="409531"/>
              </a:xfrm>
              <a:custGeom>
                <a:rect b="b" l="l" r="r" t="t"/>
                <a:pathLst>
                  <a:path extrusionOk="0" h="11861" w="12171">
                    <a:moveTo>
                      <a:pt x="9509" y="4472"/>
                    </a:moveTo>
                    <a:cubicBezTo>
                      <a:pt x="9874" y="4472"/>
                      <a:pt x="10240" y="4698"/>
                      <a:pt x="10336" y="5145"/>
                    </a:cubicBezTo>
                    <a:cubicBezTo>
                      <a:pt x="10336" y="5216"/>
                      <a:pt x="10384" y="5264"/>
                      <a:pt x="10455" y="5288"/>
                    </a:cubicBezTo>
                    <a:cubicBezTo>
                      <a:pt x="10483" y="5316"/>
                      <a:pt x="10519" y="5327"/>
                      <a:pt x="10554" y="5327"/>
                    </a:cubicBezTo>
                    <a:cubicBezTo>
                      <a:pt x="10579" y="5327"/>
                      <a:pt x="10602" y="5321"/>
                      <a:pt x="10622" y="5312"/>
                    </a:cubicBezTo>
                    <a:cubicBezTo>
                      <a:pt x="10670" y="5288"/>
                      <a:pt x="10741" y="5288"/>
                      <a:pt x="10789" y="5288"/>
                    </a:cubicBezTo>
                    <a:cubicBezTo>
                      <a:pt x="11146" y="5288"/>
                      <a:pt x="11408" y="5573"/>
                      <a:pt x="11408" y="5907"/>
                    </a:cubicBezTo>
                    <a:cubicBezTo>
                      <a:pt x="11408" y="6240"/>
                      <a:pt x="11122" y="6502"/>
                      <a:pt x="10789" y="6502"/>
                    </a:cubicBezTo>
                    <a:lnTo>
                      <a:pt x="9908" y="6502"/>
                    </a:lnTo>
                    <a:lnTo>
                      <a:pt x="10003" y="6264"/>
                    </a:lnTo>
                    <a:cubicBezTo>
                      <a:pt x="10081" y="6078"/>
                      <a:pt x="9926" y="5932"/>
                      <a:pt x="9775" y="5932"/>
                    </a:cubicBezTo>
                    <a:cubicBezTo>
                      <a:pt x="9695" y="5932"/>
                      <a:pt x="9616" y="5974"/>
                      <a:pt x="9574" y="6074"/>
                    </a:cubicBezTo>
                    <a:lnTo>
                      <a:pt x="9408" y="6502"/>
                    </a:lnTo>
                    <a:lnTo>
                      <a:pt x="8431" y="6502"/>
                    </a:lnTo>
                    <a:cubicBezTo>
                      <a:pt x="7622" y="6502"/>
                      <a:pt x="7622" y="5288"/>
                      <a:pt x="8431" y="5288"/>
                    </a:cubicBezTo>
                    <a:lnTo>
                      <a:pt x="8455" y="5288"/>
                    </a:lnTo>
                    <a:cubicBezTo>
                      <a:pt x="8550" y="5288"/>
                      <a:pt x="8669" y="5216"/>
                      <a:pt x="8693" y="5121"/>
                    </a:cubicBezTo>
                    <a:cubicBezTo>
                      <a:pt x="8799" y="4686"/>
                      <a:pt x="9154" y="4472"/>
                      <a:pt x="9509" y="4472"/>
                    </a:cubicBezTo>
                    <a:close/>
                    <a:moveTo>
                      <a:pt x="5977" y="1393"/>
                    </a:moveTo>
                    <a:cubicBezTo>
                      <a:pt x="7765" y="1393"/>
                      <a:pt x="9411" y="2488"/>
                      <a:pt x="10122" y="4168"/>
                    </a:cubicBezTo>
                    <a:cubicBezTo>
                      <a:pt x="9926" y="4060"/>
                      <a:pt x="9715" y="4008"/>
                      <a:pt x="9506" y="4008"/>
                    </a:cubicBezTo>
                    <a:cubicBezTo>
                      <a:pt x="9030" y="4008"/>
                      <a:pt x="8568" y="4276"/>
                      <a:pt x="8336" y="4740"/>
                    </a:cubicBezTo>
                    <a:cubicBezTo>
                      <a:pt x="7026" y="5050"/>
                      <a:pt x="6097" y="6193"/>
                      <a:pt x="6097" y="7526"/>
                    </a:cubicBezTo>
                    <a:lnTo>
                      <a:pt x="5597" y="9146"/>
                    </a:lnTo>
                    <a:cubicBezTo>
                      <a:pt x="5550" y="9289"/>
                      <a:pt x="5669" y="9431"/>
                      <a:pt x="5812" y="9431"/>
                    </a:cubicBezTo>
                    <a:lnTo>
                      <a:pt x="6383" y="9431"/>
                    </a:lnTo>
                    <a:lnTo>
                      <a:pt x="6383" y="9836"/>
                    </a:lnTo>
                    <a:cubicBezTo>
                      <a:pt x="6383" y="10051"/>
                      <a:pt x="6431" y="10265"/>
                      <a:pt x="6550" y="10432"/>
                    </a:cubicBezTo>
                    <a:cubicBezTo>
                      <a:pt x="6346" y="10459"/>
                      <a:pt x="6142" y="10473"/>
                      <a:pt x="5939" y="10473"/>
                    </a:cubicBezTo>
                    <a:cubicBezTo>
                      <a:pt x="4746" y="10473"/>
                      <a:pt x="3595" y="10001"/>
                      <a:pt x="2740" y="9146"/>
                    </a:cubicBezTo>
                    <a:cubicBezTo>
                      <a:pt x="2192" y="8598"/>
                      <a:pt x="1787" y="7931"/>
                      <a:pt x="1573" y="7193"/>
                    </a:cubicBezTo>
                    <a:lnTo>
                      <a:pt x="3335" y="7193"/>
                    </a:lnTo>
                    <a:cubicBezTo>
                      <a:pt x="3454" y="7193"/>
                      <a:pt x="3525" y="7121"/>
                      <a:pt x="3573" y="7026"/>
                    </a:cubicBezTo>
                    <a:lnTo>
                      <a:pt x="3764" y="6312"/>
                    </a:lnTo>
                    <a:lnTo>
                      <a:pt x="4383" y="6312"/>
                    </a:lnTo>
                    <a:cubicBezTo>
                      <a:pt x="5002" y="6312"/>
                      <a:pt x="5526" y="5812"/>
                      <a:pt x="5526" y="5169"/>
                    </a:cubicBezTo>
                    <a:lnTo>
                      <a:pt x="5526" y="4764"/>
                    </a:lnTo>
                    <a:lnTo>
                      <a:pt x="6074" y="4764"/>
                    </a:lnTo>
                    <a:cubicBezTo>
                      <a:pt x="6145" y="4764"/>
                      <a:pt x="6216" y="4716"/>
                      <a:pt x="6264" y="4669"/>
                    </a:cubicBezTo>
                    <a:cubicBezTo>
                      <a:pt x="6312" y="4621"/>
                      <a:pt x="6336" y="4526"/>
                      <a:pt x="6312" y="4454"/>
                    </a:cubicBezTo>
                    <a:lnTo>
                      <a:pt x="5812" y="2859"/>
                    </a:lnTo>
                    <a:cubicBezTo>
                      <a:pt x="5812" y="2359"/>
                      <a:pt x="5669" y="1858"/>
                      <a:pt x="5407" y="1430"/>
                    </a:cubicBezTo>
                    <a:cubicBezTo>
                      <a:pt x="5598" y="1405"/>
                      <a:pt x="5788" y="1393"/>
                      <a:pt x="5977" y="1393"/>
                    </a:cubicBezTo>
                    <a:close/>
                    <a:moveTo>
                      <a:pt x="7360" y="5740"/>
                    </a:moveTo>
                    <a:cubicBezTo>
                      <a:pt x="7360" y="5788"/>
                      <a:pt x="7360" y="5859"/>
                      <a:pt x="7360" y="5907"/>
                    </a:cubicBezTo>
                    <a:cubicBezTo>
                      <a:pt x="7360" y="6502"/>
                      <a:pt x="7836" y="6979"/>
                      <a:pt x="8431" y="6979"/>
                    </a:cubicBezTo>
                    <a:lnTo>
                      <a:pt x="9193" y="6979"/>
                    </a:lnTo>
                    <a:lnTo>
                      <a:pt x="8955" y="7574"/>
                    </a:lnTo>
                    <a:cubicBezTo>
                      <a:pt x="8884" y="7717"/>
                      <a:pt x="8979" y="7883"/>
                      <a:pt x="9146" y="7883"/>
                    </a:cubicBezTo>
                    <a:lnTo>
                      <a:pt x="9812" y="7883"/>
                    </a:lnTo>
                    <a:lnTo>
                      <a:pt x="9574" y="8812"/>
                    </a:lnTo>
                    <a:cubicBezTo>
                      <a:pt x="9527" y="8931"/>
                      <a:pt x="9622" y="9074"/>
                      <a:pt x="9741" y="9098"/>
                    </a:cubicBezTo>
                    <a:lnTo>
                      <a:pt x="9789" y="9098"/>
                    </a:lnTo>
                    <a:cubicBezTo>
                      <a:pt x="9908" y="9098"/>
                      <a:pt x="9979" y="9027"/>
                      <a:pt x="10027" y="8931"/>
                    </a:cubicBezTo>
                    <a:lnTo>
                      <a:pt x="10336" y="7717"/>
                    </a:lnTo>
                    <a:cubicBezTo>
                      <a:pt x="10360" y="7645"/>
                      <a:pt x="10336" y="7574"/>
                      <a:pt x="10313" y="7502"/>
                    </a:cubicBezTo>
                    <a:cubicBezTo>
                      <a:pt x="10265" y="7455"/>
                      <a:pt x="10194" y="7431"/>
                      <a:pt x="10122" y="7431"/>
                    </a:cubicBezTo>
                    <a:lnTo>
                      <a:pt x="9503" y="7431"/>
                    </a:lnTo>
                    <a:lnTo>
                      <a:pt x="9693" y="6955"/>
                    </a:lnTo>
                    <a:lnTo>
                      <a:pt x="10813" y="6955"/>
                    </a:lnTo>
                    <a:cubicBezTo>
                      <a:pt x="10979" y="6955"/>
                      <a:pt x="11170" y="6907"/>
                      <a:pt x="11337" y="6836"/>
                    </a:cubicBezTo>
                    <a:cubicBezTo>
                      <a:pt x="11384" y="7050"/>
                      <a:pt x="11432" y="7288"/>
                      <a:pt x="11432" y="7502"/>
                    </a:cubicBezTo>
                    <a:cubicBezTo>
                      <a:pt x="11432" y="8003"/>
                      <a:pt x="11313" y="8503"/>
                      <a:pt x="11098" y="8955"/>
                    </a:cubicBezTo>
                    <a:lnTo>
                      <a:pt x="11075" y="8979"/>
                    </a:lnTo>
                    <a:cubicBezTo>
                      <a:pt x="10789" y="9527"/>
                      <a:pt x="10717" y="10170"/>
                      <a:pt x="10860" y="10765"/>
                    </a:cubicBezTo>
                    <a:lnTo>
                      <a:pt x="11003" y="11408"/>
                    </a:lnTo>
                    <a:lnTo>
                      <a:pt x="8741" y="11408"/>
                    </a:lnTo>
                    <a:lnTo>
                      <a:pt x="8527" y="10694"/>
                    </a:lnTo>
                    <a:cubicBezTo>
                      <a:pt x="8503" y="10598"/>
                      <a:pt x="8407" y="10527"/>
                      <a:pt x="8312" y="10527"/>
                    </a:cubicBezTo>
                    <a:lnTo>
                      <a:pt x="7502" y="10527"/>
                    </a:lnTo>
                    <a:cubicBezTo>
                      <a:pt x="7145" y="10527"/>
                      <a:pt x="6836" y="10217"/>
                      <a:pt x="6836" y="9860"/>
                    </a:cubicBezTo>
                    <a:lnTo>
                      <a:pt x="6836" y="9217"/>
                    </a:lnTo>
                    <a:cubicBezTo>
                      <a:pt x="6836" y="9074"/>
                      <a:pt x="6740" y="8979"/>
                      <a:pt x="6598" y="8979"/>
                    </a:cubicBezTo>
                    <a:lnTo>
                      <a:pt x="6121" y="8979"/>
                    </a:lnTo>
                    <a:lnTo>
                      <a:pt x="6526" y="7645"/>
                    </a:lnTo>
                    <a:cubicBezTo>
                      <a:pt x="6526" y="7622"/>
                      <a:pt x="6526" y="7598"/>
                      <a:pt x="6526" y="7574"/>
                    </a:cubicBezTo>
                    <a:cubicBezTo>
                      <a:pt x="6526" y="6859"/>
                      <a:pt x="6836" y="6216"/>
                      <a:pt x="7360" y="5740"/>
                    </a:cubicBezTo>
                    <a:close/>
                    <a:moveTo>
                      <a:pt x="2954" y="1"/>
                    </a:moveTo>
                    <a:cubicBezTo>
                      <a:pt x="2573" y="1"/>
                      <a:pt x="2168" y="72"/>
                      <a:pt x="1811" y="215"/>
                    </a:cubicBezTo>
                    <a:cubicBezTo>
                      <a:pt x="1692" y="263"/>
                      <a:pt x="1644" y="406"/>
                      <a:pt x="1692" y="525"/>
                    </a:cubicBezTo>
                    <a:cubicBezTo>
                      <a:pt x="1727" y="613"/>
                      <a:pt x="1802" y="662"/>
                      <a:pt x="1886" y="662"/>
                    </a:cubicBezTo>
                    <a:cubicBezTo>
                      <a:pt x="1916" y="662"/>
                      <a:pt x="1947" y="656"/>
                      <a:pt x="1978" y="644"/>
                    </a:cubicBezTo>
                    <a:cubicBezTo>
                      <a:pt x="2285" y="515"/>
                      <a:pt x="2598" y="456"/>
                      <a:pt x="2904" y="456"/>
                    </a:cubicBezTo>
                    <a:cubicBezTo>
                      <a:pt x="4186" y="456"/>
                      <a:pt x="5335" y="1503"/>
                      <a:pt x="5335" y="2906"/>
                    </a:cubicBezTo>
                    <a:cubicBezTo>
                      <a:pt x="5335" y="2906"/>
                      <a:pt x="5335" y="2930"/>
                      <a:pt x="5335" y="2954"/>
                    </a:cubicBezTo>
                    <a:lnTo>
                      <a:pt x="5764" y="4311"/>
                    </a:lnTo>
                    <a:lnTo>
                      <a:pt x="5264" y="4311"/>
                    </a:lnTo>
                    <a:cubicBezTo>
                      <a:pt x="5145" y="4311"/>
                      <a:pt x="5050" y="4407"/>
                      <a:pt x="5050" y="4526"/>
                    </a:cubicBezTo>
                    <a:lnTo>
                      <a:pt x="5050" y="5169"/>
                    </a:lnTo>
                    <a:cubicBezTo>
                      <a:pt x="5050" y="5550"/>
                      <a:pt x="4740" y="5859"/>
                      <a:pt x="4359" y="5859"/>
                    </a:cubicBezTo>
                    <a:lnTo>
                      <a:pt x="3573" y="5859"/>
                    </a:lnTo>
                    <a:cubicBezTo>
                      <a:pt x="3478" y="5859"/>
                      <a:pt x="3383" y="5907"/>
                      <a:pt x="3359" y="6026"/>
                    </a:cubicBezTo>
                    <a:lnTo>
                      <a:pt x="3168" y="6717"/>
                    </a:lnTo>
                    <a:lnTo>
                      <a:pt x="858" y="6717"/>
                    </a:lnTo>
                    <a:lnTo>
                      <a:pt x="1025" y="6097"/>
                    </a:lnTo>
                    <a:cubicBezTo>
                      <a:pt x="1168" y="5478"/>
                      <a:pt x="1073" y="4859"/>
                      <a:pt x="811" y="4311"/>
                    </a:cubicBezTo>
                    <a:cubicBezTo>
                      <a:pt x="572" y="3859"/>
                      <a:pt x="453" y="3359"/>
                      <a:pt x="477" y="2859"/>
                    </a:cubicBezTo>
                    <a:cubicBezTo>
                      <a:pt x="477" y="2549"/>
                      <a:pt x="525" y="2239"/>
                      <a:pt x="644" y="1954"/>
                    </a:cubicBezTo>
                    <a:cubicBezTo>
                      <a:pt x="692" y="1835"/>
                      <a:pt x="644" y="1716"/>
                      <a:pt x="525" y="1668"/>
                    </a:cubicBezTo>
                    <a:cubicBezTo>
                      <a:pt x="494" y="1656"/>
                      <a:pt x="462" y="1650"/>
                      <a:pt x="430" y="1650"/>
                    </a:cubicBezTo>
                    <a:cubicBezTo>
                      <a:pt x="338" y="1650"/>
                      <a:pt x="251" y="1699"/>
                      <a:pt x="215" y="1787"/>
                    </a:cubicBezTo>
                    <a:cubicBezTo>
                      <a:pt x="96" y="2120"/>
                      <a:pt x="1" y="2478"/>
                      <a:pt x="1" y="2835"/>
                    </a:cubicBezTo>
                    <a:cubicBezTo>
                      <a:pt x="1" y="3430"/>
                      <a:pt x="144" y="4002"/>
                      <a:pt x="406" y="4502"/>
                    </a:cubicBezTo>
                    <a:cubicBezTo>
                      <a:pt x="620" y="4954"/>
                      <a:pt x="692" y="5478"/>
                      <a:pt x="572" y="5978"/>
                    </a:cubicBezTo>
                    <a:lnTo>
                      <a:pt x="358" y="6907"/>
                    </a:lnTo>
                    <a:cubicBezTo>
                      <a:pt x="311" y="7050"/>
                      <a:pt x="406" y="7193"/>
                      <a:pt x="572" y="7193"/>
                    </a:cubicBezTo>
                    <a:lnTo>
                      <a:pt x="1096" y="7193"/>
                    </a:lnTo>
                    <a:cubicBezTo>
                      <a:pt x="1676" y="9427"/>
                      <a:pt x="3693" y="10943"/>
                      <a:pt x="5930" y="10943"/>
                    </a:cubicBezTo>
                    <a:cubicBezTo>
                      <a:pt x="6268" y="10943"/>
                      <a:pt x="6611" y="10908"/>
                      <a:pt x="6955" y="10836"/>
                    </a:cubicBezTo>
                    <a:cubicBezTo>
                      <a:pt x="7121" y="10932"/>
                      <a:pt x="7312" y="10979"/>
                      <a:pt x="7502" y="10979"/>
                    </a:cubicBezTo>
                    <a:lnTo>
                      <a:pt x="8145" y="10979"/>
                    </a:lnTo>
                    <a:lnTo>
                      <a:pt x="8336" y="11694"/>
                    </a:lnTo>
                    <a:cubicBezTo>
                      <a:pt x="8360" y="11789"/>
                      <a:pt x="8455" y="11860"/>
                      <a:pt x="8550" y="11860"/>
                    </a:cubicBezTo>
                    <a:lnTo>
                      <a:pt x="11313" y="11860"/>
                    </a:lnTo>
                    <a:cubicBezTo>
                      <a:pt x="11384" y="11860"/>
                      <a:pt x="11456" y="11837"/>
                      <a:pt x="11503" y="11765"/>
                    </a:cubicBezTo>
                    <a:cubicBezTo>
                      <a:pt x="11551" y="11718"/>
                      <a:pt x="11551" y="11646"/>
                      <a:pt x="11551" y="11575"/>
                    </a:cubicBezTo>
                    <a:lnTo>
                      <a:pt x="11313" y="10646"/>
                    </a:lnTo>
                    <a:cubicBezTo>
                      <a:pt x="11218" y="10170"/>
                      <a:pt x="11265" y="9646"/>
                      <a:pt x="11503" y="9193"/>
                    </a:cubicBezTo>
                    <a:cubicBezTo>
                      <a:pt x="11741" y="8669"/>
                      <a:pt x="11884" y="8098"/>
                      <a:pt x="11884" y="7526"/>
                    </a:cubicBezTo>
                    <a:lnTo>
                      <a:pt x="11861" y="7526"/>
                    </a:lnTo>
                    <a:cubicBezTo>
                      <a:pt x="11884" y="7169"/>
                      <a:pt x="11813" y="6836"/>
                      <a:pt x="11670" y="6526"/>
                    </a:cubicBezTo>
                    <a:cubicBezTo>
                      <a:pt x="12170" y="5812"/>
                      <a:pt x="11670" y="4859"/>
                      <a:pt x="10837" y="4835"/>
                    </a:cubicBezTo>
                    <a:cubicBezTo>
                      <a:pt x="10306" y="2522"/>
                      <a:pt x="8244" y="928"/>
                      <a:pt x="5948" y="928"/>
                    </a:cubicBezTo>
                    <a:cubicBezTo>
                      <a:pt x="5667" y="928"/>
                      <a:pt x="5383" y="952"/>
                      <a:pt x="5097" y="1001"/>
                    </a:cubicBezTo>
                    <a:cubicBezTo>
                      <a:pt x="5050" y="953"/>
                      <a:pt x="5026" y="906"/>
                      <a:pt x="4978" y="858"/>
                    </a:cubicBezTo>
                    <a:cubicBezTo>
                      <a:pt x="4454" y="334"/>
                      <a:pt x="3716" y="25"/>
                      <a:pt x="2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9"/>
              <p:cNvSpPr/>
              <p:nvPr/>
            </p:nvSpPr>
            <p:spPr>
              <a:xfrm>
                <a:off x="4847848" y="4126233"/>
                <a:ext cx="60043" cy="51342"/>
              </a:xfrm>
              <a:custGeom>
                <a:rect b="b" l="l" r="r" t="t"/>
                <a:pathLst>
                  <a:path extrusionOk="0" h="1487" w="1739">
                    <a:moveTo>
                      <a:pt x="738" y="463"/>
                    </a:moveTo>
                    <a:cubicBezTo>
                      <a:pt x="977" y="463"/>
                      <a:pt x="1120" y="772"/>
                      <a:pt x="929" y="939"/>
                    </a:cubicBezTo>
                    <a:cubicBezTo>
                      <a:pt x="873" y="1003"/>
                      <a:pt x="800" y="1032"/>
                      <a:pt x="728" y="1032"/>
                    </a:cubicBezTo>
                    <a:cubicBezTo>
                      <a:pt x="588" y="1032"/>
                      <a:pt x="453" y="922"/>
                      <a:pt x="453" y="748"/>
                    </a:cubicBezTo>
                    <a:cubicBezTo>
                      <a:pt x="453" y="606"/>
                      <a:pt x="572" y="463"/>
                      <a:pt x="738" y="463"/>
                    </a:cubicBezTo>
                    <a:close/>
                    <a:moveTo>
                      <a:pt x="737" y="0"/>
                    </a:moveTo>
                    <a:cubicBezTo>
                      <a:pt x="358" y="0"/>
                      <a:pt x="0" y="299"/>
                      <a:pt x="0" y="748"/>
                    </a:cubicBezTo>
                    <a:cubicBezTo>
                      <a:pt x="0" y="1153"/>
                      <a:pt x="334" y="1487"/>
                      <a:pt x="738" y="1487"/>
                    </a:cubicBezTo>
                    <a:cubicBezTo>
                      <a:pt x="1405" y="1487"/>
                      <a:pt x="1739" y="701"/>
                      <a:pt x="1262" y="225"/>
                    </a:cubicBezTo>
                    <a:cubicBezTo>
                      <a:pt x="1107" y="70"/>
                      <a:pt x="920" y="0"/>
                      <a:pt x="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9"/>
              <p:cNvSpPr/>
              <p:nvPr/>
            </p:nvSpPr>
            <p:spPr>
              <a:xfrm>
                <a:off x="4808383" y="4087907"/>
                <a:ext cx="129098" cy="128304"/>
              </a:xfrm>
              <a:custGeom>
                <a:rect b="b" l="l" r="r" t="t"/>
                <a:pathLst>
                  <a:path extrusionOk="0" h="3716" w="3739">
                    <a:moveTo>
                      <a:pt x="2072" y="477"/>
                    </a:moveTo>
                    <a:lnTo>
                      <a:pt x="2072" y="525"/>
                    </a:lnTo>
                    <a:cubicBezTo>
                      <a:pt x="2072" y="620"/>
                      <a:pt x="2143" y="715"/>
                      <a:pt x="2239" y="739"/>
                    </a:cubicBezTo>
                    <a:cubicBezTo>
                      <a:pt x="2405" y="787"/>
                      <a:pt x="2548" y="882"/>
                      <a:pt x="2667" y="1001"/>
                    </a:cubicBezTo>
                    <a:cubicBezTo>
                      <a:pt x="2712" y="1031"/>
                      <a:pt x="2774" y="1051"/>
                      <a:pt x="2838" y="1051"/>
                    </a:cubicBezTo>
                    <a:cubicBezTo>
                      <a:pt x="2877" y="1051"/>
                      <a:pt x="2917" y="1043"/>
                      <a:pt x="2953" y="1025"/>
                    </a:cubicBezTo>
                    <a:lnTo>
                      <a:pt x="2977" y="1001"/>
                    </a:lnTo>
                    <a:lnTo>
                      <a:pt x="3191" y="1335"/>
                    </a:lnTo>
                    <a:lnTo>
                      <a:pt x="3144" y="1358"/>
                    </a:lnTo>
                    <a:cubicBezTo>
                      <a:pt x="3048" y="1406"/>
                      <a:pt x="3001" y="1501"/>
                      <a:pt x="3025" y="1620"/>
                    </a:cubicBezTo>
                    <a:cubicBezTo>
                      <a:pt x="3048" y="1692"/>
                      <a:pt x="3048" y="1787"/>
                      <a:pt x="3048" y="1858"/>
                    </a:cubicBezTo>
                    <a:cubicBezTo>
                      <a:pt x="3048" y="1954"/>
                      <a:pt x="3048" y="2025"/>
                      <a:pt x="3025" y="2120"/>
                    </a:cubicBezTo>
                    <a:cubicBezTo>
                      <a:pt x="3001" y="2216"/>
                      <a:pt x="3048" y="2311"/>
                      <a:pt x="3144" y="2359"/>
                    </a:cubicBezTo>
                    <a:lnTo>
                      <a:pt x="3191" y="2382"/>
                    </a:lnTo>
                    <a:lnTo>
                      <a:pt x="2977" y="2740"/>
                    </a:lnTo>
                    <a:lnTo>
                      <a:pt x="2953" y="2716"/>
                    </a:lnTo>
                    <a:cubicBezTo>
                      <a:pt x="2913" y="2686"/>
                      <a:pt x="2869" y="2673"/>
                      <a:pt x="2826" y="2673"/>
                    </a:cubicBezTo>
                    <a:cubicBezTo>
                      <a:pt x="2766" y="2673"/>
                      <a:pt x="2709" y="2698"/>
                      <a:pt x="2667" y="2740"/>
                    </a:cubicBezTo>
                    <a:cubicBezTo>
                      <a:pt x="2548" y="2859"/>
                      <a:pt x="2405" y="2930"/>
                      <a:pt x="2239" y="3002"/>
                    </a:cubicBezTo>
                    <a:cubicBezTo>
                      <a:pt x="2143" y="3025"/>
                      <a:pt x="2072" y="3121"/>
                      <a:pt x="2072" y="3216"/>
                    </a:cubicBezTo>
                    <a:lnTo>
                      <a:pt x="2072" y="3263"/>
                    </a:lnTo>
                    <a:lnTo>
                      <a:pt x="1667" y="3263"/>
                    </a:lnTo>
                    <a:lnTo>
                      <a:pt x="1667" y="3216"/>
                    </a:lnTo>
                    <a:cubicBezTo>
                      <a:pt x="1667" y="3121"/>
                      <a:pt x="1620" y="3025"/>
                      <a:pt x="1524" y="3002"/>
                    </a:cubicBezTo>
                    <a:cubicBezTo>
                      <a:pt x="1358" y="2930"/>
                      <a:pt x="1215" y="2859"/>
                      <a:pt x="1072" y="2740"/>
                    </a:cubicBezTo>
                    <a:cubicBezTo>
                      <a:pt x="1030" y="2698"/>
                      <a:pt x="981" y="2673"/>
                      <a:pt x="928" y="2673"/>
                    </a:cubicBezTo>
                    <a:cubicBezTo>
                      <a:pt x="890" y="2673"/>
                      <a:pt x="850" y="2686"/>
                      <a:pt x="810" y="2716"/>
                    </a:cubicBezTo>
                    <a:lnTo>
                      <a:pt x="762" y="2740"/>
                    </a:lnTo>
                    <a:lnTo>
                      <a:pt x="572" y="2382"/>
                    </a:lnTo>
                    <a:lnTo>
                      <a:pt x="595" y="2359"/>
                    </a:lnTo>
                    <a:cubicBezTo>
                      <a:pt x="691" y="2311"/>
                      <a:pt x="738" y="2216"/>
                      <a:pt x="715" y="2120"/>
                    </a:cubicBezTo>
                    <a:lnTo>
                      <a:pt x="738" y="2120"/>
                    </a:lnTo>
                    <a:cubicBezTo>
                      <a:pt x="715" y="2025"/>
                      <a:pt x="715" y="1954"/>
                      <a:pt x="715" y="1858"/>
                    </a:cubicBezTo>
                    <a:cubicBezTo>
                      <a:pt x="715" y="1787"/>
                      <a:pt x="715" y="1692"/>
                      <a:pt x="738" y="1620"/>
                    </a:cubicBezTo>
                    <a:cubicBezTo>
                      <a:pt x="762" y="1501"/>
                      <a:pt x="715" y="1406"/>
                      <a:pt x="619" y="1358"/>
                    </a:cubicBezTo>
                    <a:lnTo>
                      <a:pt x="572" y="1335"/>
                    </a:lnTo>
                    <a:lnTo>
                      <a:pt x="786" y="1001"/>
                    </a:lnTo>
                    <a:lnTo>
                      <a:pt x="834" y="1025"/>
                    </a:lnTo>
                    <a:cubicBezTo>
                      <a:pt x="859" y="1042"/>
                      <a:pt x="890" y="1050"/>
                      <a:pt x="923" y="1050"/>
                    </a:cubicBezTo>
                    <a:cubicBezTo>
                      <a:pt x="983" y="1050"/>
                      <a:pt x="1049" y="1023"/>
                      <a:pt x="1096" y="977"/>
                    </a:cubicBezTo>
                    <a:cubicBezTo>
                      <a:pt x="1215" y="882"/>
                      <a:pt x="1358" y="787"/>
                      <a:pt x="1524" y="739"/>
                    </a:cubicBezTo>
                    <a:cubicBezTo>
                      <a:pt x="1620" y="692"/>
                      <a:pt x="1691" y="620"/>
                      <a:pt x="1691" y="525"/>
                    </a:cubicBezTo>
                    <a:lnTo>
                      <a:pt x="1691" y="477"/>
                    </a:lnTo>
                    <a:close/>
                    <a:moveTo>
                      <a:pt x="1453" y="1"/>
                    </a:moveTo>
                    <a:cubicBezTo>
                      <a:pt x="1334" y="1"/>
                      <a:pt x="1215" y="96"/>
                      <a:pt x="1215" y="239"/>
                    </a:cubicBezTo>
                    <a:lnTo>
                      <a:pt x="1215" y="358"/>
                    </a:lnTo>
                    <a:cubicBezTo>
                      <a:pt x="1119" y="406"/>
                      <a:pt x="1000" y="453"/>
                      <a:pt x="905" y="525"/>
                    </a:cubicBezTo>
                    <a:lnTo>
                      <a:pt x="810" y="477"/>
                    </a:lnTo>
                    <a:cubicBezTo>
                      <a:pt x="759" y="460"/>
                      <a:pt x="721" y="444"/>
                      <a:pt x="677" y="444"/>
                    </a:cubicBezTo>
                    <a:cubicBezTo>
                      <a:pt x="659" y="444"/>
                      <a:pt x="640" y="446"/>
                      <a:pt x="619" y="453"/>
                    </a:cubicBezTo>
                    <a:cubicBezTo>
                      <a:pt x="572" y="453"/>
                      <a:pt x="500" y="501"/>
                      <a:pt x="476" y="549"/>
                    </a:cubicBezTo>
                    <a:lnTo>
                      <a:pt x="48" y="1311"/>
                    </a:lnTo>
                    <a:cubicBezTo>
                      <a:pt x="0" y="1406"/>
                      <a:pt x="24" y="1549"/>
                      <a:pt x="143" y="1620"/>
                    </a:cubicBezTo>
                    <a:lnTo>
                      <a:pt x="238" y="1692"/>
                    </a:lnTo>
                    <a:cubicBezTo>
                      <a:pt x="238" y="1739"/>
                      <a:pt x="238" y="1811"/>
                      <a:pt x="238" y="1858"/>
                    </a:cubicBezTo>
                    <a:lnTo>
                      <a:pt x="238" y="2049"/>
                    </a:lnTo>
                    <a:lnTo>
                      <a:pt x="143" y="2097"/>
                    </a:lnTo>
                    <a:cubicBezTo>
                      <a:pt x="24" y="2168"/>
                      <a:pt x="0" y="2311"/>
                      <a:pt x="48" y="2430"/>
                    </a:cubicBezTo>
                    <a:lnTo>
                      <a:pt x="476" y="3168"/>
                    </a:lnTo>
                    <a:cubicBezTo>
                      <a:pt x="500" y="3216"/>
                      <a:pt x="572" y="3263"/>
                      <a:pt x="619" y="3263"/>
                    </a:cubicBezTo>
                    <a:cubicBezTo>
                      <a:pt x="649" y="3273"/>
                      <a:pt x="674" y="3279"/>
                      <a:pt x="699" y="3279"/>
                    </a:cubicBezTo>
                    <a:cubicBezTo>
                      <a:pt x="734" y="3279"/>
                      <a:pt x="768" y="3268"/>
                      <a:pt x="810" y="3240"/>
                    </a:cubicBezTo>
                    <a:lnTo>
                      <a:pt x="905" y="3192"/>
                    </a:lnTo>
                    <a:cubicBezTo>
                      <a:pt x="1000" y="3263"/>
                      <a:pt x="1119" y="3311"/>
                      <a:pt x="1215" y="3359"/>
                    </a:cubicBezTo>
                    <a:lnTo>
                      <a:pt x="1215" y="3502"/>
                    </a:lnTo>
                    <a:cubicBezTo>
                      <a:pt x="1215" y="3621"/>
                      <a:pt x="1334" y="3716"/>
                      <a:pt x="1453" y="3716"/>
                    </a:cubicBezTo>
                    <a:lnTo>
                      <a:pt x="2310" y="3716"/>
                    </a:lnTo>
                    <a:cubicBezTo>
                      <a:pt x="2429" y="3716"/>
                      <a:pt x="2548" y="3621"/>
                      <a:pt x="2548" y="3502"/>
                    </a:cubicBezTo>
                    <a:lnTo>
                      <a:pt x="2548" y="3359"/>
                    </a:lnTo>
                    <a:cubicBezTo>
                      <a:pt x="2644" y="3311"/>
                      <a:pt x="2763" y="3263"/>
                      <a:pt x="2858" y="3192"/>
                    </a:cubicBezTo>
                    <a:lnTo>
                      <a:pt x="2953" y="3240"/>
                    </a:lnTo>
                    <a:cubicBezTo>
                      <a:pt x="2995" y="3268"/>
                      <a:pt x="3029" y="3279"/>
                      <a:pt x="3064" y="3279"/>
                    </a:cubicBezTo>
                    <a:cubicBezTo>
                      <a:pt x="3089" y="3279"/>
                      <a:pt x="3114" y="3273"/>
                      <a:pt x="3144" y="3263"/>
                    </a:cubicBezTo>
                    <a:cubicBezTo>
                      <a:pt x="3191" y="3263"/>
                      <a:pt x="3239" y="3216"/>
                      <a:pt x="3287" y="3168"/>
                    </a:cubicBezTo>
                    <a:lnTo>
                      <a:pt x="3715" y="2430"/>
                    </a:lnTo>
                    <a:cubicBezTo>
                      <a:pt x="3739" y="2359"/>
                      <a:pt x="3739" y="2311"/>
                      <a:pt x="3739" y="2239"/>
                    </a:cubicBezTo>
                    <a:cubicBezTo>
                      <a:pt x="3715" y="2192"/>
                      <a:pt x="3668" y="2144"/>
                      <a:pt x="3620" y="2097"/>
                    </a:cubicBezTo>
                    <a:lnTo>
                      <a:pt x="3525" y="2049"/>
                    </a:lnTo>
                    <a:lnTo>
                      <a:pt x="3525" y="1858"/>
                    </a:lnTo>
                    <a:cubicBezTo>
                      <a:pt x="3525" y="1811"/>
                      <a:pt x="3525" y="1739"/>
                      <a:pt x="3525" y="1692"/>
                    </a:cubicBezTo>
                    <a:lnTo>
                      <a:pt x="3620" y="1620"/>
                    </a:lnTo>
                    <a:cubicBezTo>
                      <a:pt x="3668" y="1596"/>
                      <a:pt x="3715" y="1525"/>
                      <a:pt x="3739" y="1477"/>
                    </a:cubicBezTo>
                    <a:cubicBezTo>
                      <a:pt x="3739" y="1430"/>
                      <a:pt x="3739" y="1358"/>
                      <a:pt x="3715" y="1311"/>
                    </a:cubicBezTo>
                    <a:lnTo>
                      <a:pt x="3287" y="549"/>
                    </a:lnTo>
                    <a:cubicBezTo>
                      <a:pt x="3239" y="501"/>
                      <a:pt x="3191" y="453"/>
                      <a:pt x="3144" y="453"/>
                    </a:cubicBezTo>
                    <a:cubicBezTo>
                      <a:pt x="3123" y="446"/>
                      <a:pt x="3104" y="444"/>
                      <a:pt x="3086" y="444"/>
                    </a:cubicBezTo>
                    <a:cubicBezTo>
                      <a:pt x="3042" y="444"/>
                      <a:pt x="3004" y="460"/>
                      <a:pt x="2953" y="477"/>
                    </a:cubicBezTo>
                    <a:lnTo>
                      <a:pt x="2858" y="525"/>
                    </a:lnTo>
                    <a:cubicBezTo>
                      <a:pt x="2763" y="453"/>
                      <a:pt x="2644" y="406"/>
                      <a:pt x="2548" y="358"/>
                    </a:cubicBezTo>
                    <a:lnTo>
                      <a:pt x="2548" y="239"/>
                    </a:lnTo>
                    <a:cubicBezTo>
                      <a:pt x="2548" y="96"/>
                      <a:pt x="2429" y="1"/>
                      <a:pt x="2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9"/>
              <p:cNvSpPr/>
              <p:nvPr/>
            </p:nvSpPr>
            <p:spPr>
              <a:xfrm>
                <a:off x="4800959" y="4079690"/>
                <a:ext cx="16504" cy="15675"/>
              </a:xfrm>
              <a:custGeom>
                <a:rect b="b" l="l" r="r" t="t"/>
                <a:pathLst>
                  <a:path extrusionOk="0" h="454" w="478">
                    <a:moveTo>
                      <a:pt x="239" y="1"/>
                    </a:moveTo>
                    <a:cubicBezTo>
                      <a:pt x="120" y="1"/>
                      <a:pt x="1" y="96"/>
                      <a:pt x="1" y="239"/>
                    </a:cubicBezTo>
                    <a:cubicBezTo>
                      <a:pt x="1" y="358"/>
                      <a:pt x="120" y="453"/>
                      <a:pt x="239" y="453"/>
                    </a:cubicBezTo>
                    <a:cubicBezTo>
                      <a:pt x="358" y="453"/>
                      <a:pt x="477" y="358"/>
                      <a:pt x="477" y="239"/>
                    </a:cubicBezTo>
                    <a:cubicBezTo>
                      <a:pt x="477" y="167"/>
                      <a:pt x="453" y="96"/>
                      <a:pt x="406" y="72"/>
                    </a:cubicBezTo>
                    <a:cubicBezTo>
                      <a:pt x="358" y="25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32" name="Google Shape;632;p49"/>
          <p:cNvPicPr preferRelativeResize="0"/>
          <p:nvPr/>
        </p:nvPicPr>
        <p:blipFill rotWithShape="1">
          <a:blip r:embed="rId3">
            <a:alphaModFix/>
          </a:blip>
          <a:srcRect b="0" l="17126" r="5094" t="0"/>
          <a:stretch/>
        </p:blipFill>
        <p:spPr>
          <a:xfrm>
            <a:off x="664400" y="1402200"/>
            <a:ext cx="1244700" cy="1244700"/>
          </a:xfrm>
          <a:prstGeom prst="roundRect">
            <a:avLst>
              <a:gd fmla="val 3161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3" name="Google Shape;633;p49"/>
          <p:cNvPicPr preferRelativeResize="0"/>
          <p:nvPr/>
        </p:nvPicPr>
        <p:blipFill rotWithShape="1">
          <a:blip r:embed="rId4">
            <a:alphaModFix/>
          </a:blip>
          <a:srcRect b="0" l="21428" r="21428" t="0"/>
          <a:stretch/>
        </p:blipFill>
        <p:spPr>
          <a:xfrm>
            <a:off x="664400" y="2958275"/>
            <a:ext cx="1244700" cy="1244700"/>
          </a:xfrm>
          <a:prstGeom prst="roundRect">
            <a:avLst>
              <a:gd fmla="val 3161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4" name="Google Shape;634;p49"/>
          <p:cNvPicPr preferRelativeResize="0"/>
          <p:nvPr/>
        </p:nvPicPr>
        <p:blipFill rotWithShape="1">
          <a:blip r:embed="rId5">
            <a:alphaModFix/>
          </a:blip>
          <a:srcRect b="0" l="16693" r="16693" t="0"/>
          <a:stretch/>
        </p:blipFill>
        <p:spPr>
          <a:xfrm>
            <a:off x="4651450" y="1402200"/>
            <a:ext cx="1244700" cy="1244700"/>
          </a:xfrm>
          <a:prstGeom prst="roundRect">
            <a:avLst>
              <a:gd fmla="val 3161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5" name="Google Shape;635;p49"/>
          <p:cNvSpPr txBox="1"/>
          <p:nvPr>
            <p:ph idx="4" type="subTitle"/>
          </p:nvPr>
        </p:nvSpPr>
        <p:spPr>
          <a:xfrm>
            <a:off x="1968675" y="1752700"/>
            <a:ext cx="27351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Profesional de la salud</a:t>
            </a:r>
            <a:endParaRPr sz="1800"/>
          </a:p>
        </p:txBody>
      </p:sp>
      <p:sp>
        <p:nvSpPr>
          <p:cNvPr id="636" name="Google Shape;636;p49"/>
          <p:cNvSpPr txBox="1"/>
          <p:nvPr>
            <p:ph idx="4" type="subTitle"/>
          </p:nvPr>
        </p:nvSpPr>
        <p:spPr>
          <a:xfrm>
            <a:off x="1968675" y="3248213"/>
            <a:ext cx="27351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Madre o padre con hijos</a:t>
            </a:r>
            <a:endParaRPr sz="1800"/>
          </a:p>
        </p:txBody>
      </p:sp>
      <p:pic>
        <p:nvPicPr>
          <p:cNvPr id="637" name="Google Shape;637;p49"/>
          <p:cNvPicPr preferRelativeResize="0"/>
          <p:nvPr/>
        </p:nvPicPr>
        <p:blipFill rotWithShape="1">
          <a:blip r:embed="rId6">
            <a:alphaModFix/>
          </a:blip>
          <a:srcRect b="0" l="24740" r="8593" t="0"/>
          <a:stretch/>
        </p:blipFill>
        <p:spPr>
          <a:xfrm>
            <a:off x="4651450" y="2958275"/>
            <a:ext cx="1244700" cy="1244700"/>
          </a:xfrm>
          <a:prstGeom prst="roundRect">
            <a:avLst>
              <a:gd fmla="val 3161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8" name="Google Shape;638;p49"/>
          <p:cNvSpPr txBox="1"/>
          <p:nvPr>
            <p:ph idx="4" type="subTitle"/>
          </p:nvPr>
        </p:nvSpPr>
        <p:spPr>
          <a:xfrm>
            <a:off x="5932425" y="3248225"/>
            <a:ext cx="27351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Paciente lejano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X Meeting with Empathy Maps by Slidesgo">
  <a:themeElements>
    <a:clrScheme name="Simple Light">
      <a:dk1>
        <a:srgbClr val="000000"/>
      </a:dk1>
      <a:lt1>
        <a:srgbClr val="E0E7FE"/>
      </a:lt1>
      <a:dk2>
        <a:srgbClr val="FFFFFF"/>
      </a:dk2>
      <a:lt2>
        <a:srgbClr val="B3EBF1"/>
      </a:lt2>
      <a:accent1>
        <a:srgbClr val="ABAEE6"/>
      </a:accent1>
      <a:accent2>
        <a:srgbClr val="FDC3EF"/>
      </a:accent2>
      <a:accent3>
        <a:srgbClr val="CEE283"/>
      </a:accent3>
      <a:accent4>
        <a:srgbClr val="0021BA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